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639" r:id="rId2"/>
    <p:sldId id="288" r:id="rId3"/>
    <p:sldId id="291" r:id="rId4"/>
    <p:sldId id="645" r:id="rId5"/>
    <p:sldId id="646" r:id="rId6"/>
    <p:sldId id="293" r:id="rId7"/>
    <p:sldId id="294" r:id="rId8"/>
    <p:sldId id="600" r:id="rId9"/>
    <p:sldId id="64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2A34"/>
    <a:srgbClr val="ED7D3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476E6-9566-4E18-94DF-575A50112789}" v="2" dt="2023-08-27T22:45:05.8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47" autoAdjust="0"/>
    <p:restoredTop sz="96327"/>
  </p:normalViewPr>
  <p:slideViewPr>
    <p:cSldViewPr snapToObjects="1">
      <p:cViewPr varScale="1">
        <p:scale>
          <a:sx n="90" d="100"/>
          <a:sy n="90" d="100"/>
        </p:scale>
        <p:origin x="67" y="245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z Mikio Sasaki" userId="e7dc928306a225ff" providerId="LiveId" clId="{179924F3-F95B-4ED2-9649-4F200539BCCD}"/>
    <pc:docChg chg="custSel addSld delSld modSld modSection">
      <pc:chgData name="Tomaz Mikio Sasaki" userId="e7dc928306a225ff" providerId="LiveId" clId="{179924F3-F95B-4ED2-9649-4F200539BCCD}" dt="2022-02-09T18:09:56.187" v="463" actId="1076"/>
      <pc:docMkLst>
        <pc:docMk/>
      </pc:docMkLst>
      <pc:sldChg chg="modSp mod">
        <pc:chgData name="Tomaz Mikio Sasaki" userId="e7dc928306a225ff" providerId="LiveId" clId="{179924F3-F95B-4ED2-9649-4F200539BCCD}" dt="2022-02-09T17:47:51.291" v="121" actId="6549"/>
        <pc:sldMkLst>
          <pc:docMk/>
          <pc:sldMk cId="1593931193" sldId="280"/>
        </pc:sldMkLst>
        <pc:spChg chg="mod">
          <ac:chgData name="Tomaz Mikio Sasaki" userId="e7dc928306a225ff" providerId="LiveId" clId="{179924F3-F95B-4ED2-9649-4F200539BCCD}" dt="2022-02-09T17:47:43.909" v="11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179924F3-F95B-4ED2-9649-4F200539BCCD}" dt="2022-02-09T17:47:33.789" v="112" actId="14100"/>
          <ac:spMkLst>
            <pc:docMk/>
            <pc:sldMk cId="1593931193" sldId="280"/>
            <ac:spMk id="3" creationId="{30B6832D-6E4D-E344-9E39-BC8F9113A749}"/>
          </ac:spMkLst>
        </pc:spChg>
        <pc:spChg chg="mod">
          <ac:chgData name="Tomaz Mikio Sasaki" userId="e7dc928306a225ff" providerId="LiveId" clId="{179924F3-F95B-4ED2-9649-4F200539BCCD}" dt="2022-02-09T17:47:51.291" v="121" actId="6549"/>
          <ac:spMkLst>
            <pc:docMk/>
            <pc:sldMk cId="1593931193" sldId="280"/>
            <ac:spMk id="4" creationId="{20C2F715-F78B-5543-A758-FF6FF447E727}"/>
          </ac:spMkLst>
        </pc:spChg>
      </pc:sldChg>
      <pc:sldChg chg="addSp delSp modSp mod">
        <pc:chgData name="Tomaz Mikio Sasaki" userId="e7dc928306a225ff" providerId="LiveId" clId="{179924F3-F95B-4ED2-9649-4F200539BCCD}" dt="2022-02-09T18:05:48.715" v="429" actId="1076"/>
        <pc:sldMkLst>
          <pc:docMk/>
          <pc:sldMk cId="2836423227" sldId="297"/>
        </pc:sldMkLst>
        <pc:spChg chg="del">
          <ac:chgData name="Tomaz Mikio Sasaki" userId="e7dc928306a225ff" providerId="LiveId" clId="{179924F3-F95B-4ED2-9649-4F200539BCCD}" dt="2022-02-09T18:01:55.262" v="373" actId="478"/>
          <ac:spMkLst>
            <pc:docMk/>
            <pc:sldMk cId="2836423227" sldId="297"/>
            <ac:spMk id="5" creationId="{8210A097-1A19-4C6E-827D-16D513473061}"/>
          </ac:spMkLst>
        </pc:spChg>
        <pc:spChg chg="mod">
          <ac:chgData name="Tomaz Mikio Sasaki" userId="e7dc928306a225ff" providerId="LiveId" clId="{179924F3-F95B-4ED2-9649-4F200539BCCD}" dt="2022-02-09T18:05:37.753" v="426" actId="207"/>
          <ac:spMkLst>
            <pc:docMk/>
            <pc:sldMk cId="2836423227" sldId="297"/>
            <ac:spMk id="9" creationId="{C565F9C7-B775-465E-ABB0-6E2BD0B89264}"/>
          </ac:spMkLst>
        </pc:spChg>
        <pc:picChg chg="add mod">
          <ac:chgData name="Tomaz Mikio Sasaki" userId="e7dc928306a225ff" providerId="LiveId" clId="{179924F3-F95B-4ED2-9649-4F200539BCCD}" dt="2022-02-09T18:05:48.715" v="429" actId="1076"/>
          <ac:picMkLst>
            <pc:docMk/>
            <pc:sldMk cId="2836423227" sldId="297"/>
            <ac:picMk id="3" creationId="{ED9CA2BE-6338-4DD9-A99E-EC1C6754853F}"/>
          </ac:picMkLst>
        </pc:picChg>
        <pc:picChg chg="del">
          <ac:chgData name="Tomaz Mikio Sasaki" userId="e7dc928306a225ff" providerId="LiveId" clId="{179924F3-F95B-4ED2-9649-4F200539BCCD}" dt="2022-02-09T18:01:51.480" v="372" actId="478"/>
          <ac:picMkLst>
            <pc:docMk/>
            <pc:sldMk cId="2836423227" sldId="297"/>
            <ac:picMk id="4" creationId="{0E808F5B-2CD3-4457-AB95-7DF6670A5BCF}"/>
          </ac:picMkLst>
        </pc:picChg>
        <pc:picChg chg="add del mod">
          <ac:chgData name="Tomaz Mikio Sasaki" userId="e7dc928306a225ff" providerId="LiveId" clId="{179924F3-F95B-4ED2-9649-4F200539BCCD}" dt="2022-02-09T18:03:19.261" v="389" actId="478"/>
          <ac:picMkLst>
            <pc:docMk/>
            <pc:sldMk cId="2836423227" sldId="297"/>
            <ac:picMk id="1026" creationId="{4E87EB80-CC9A-4DB9-B89B-2C49CD05A299}"/>
          </ac:picMkLst>
        </pc:picChg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993231360" sldId="29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98894858" sldId="58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976865409" sldId="60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025496483" sldId="62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67001263" sldId="62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033998096" sldId="62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21025226" sldId="624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804043754" sldId="625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697327454" sldId="626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85405405" sldId="627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121221967" sldId="62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22676654" sldId="629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863976987" sldId="63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37653722" sldId="63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297354139" sldId="63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353782448" sldId="63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506799731" sldId="634"/>
        </pc:sldMkLst>
      </pc:sldChg>
      <pc:sldChg chg="addSp delSp modSp new mod modClrScheme chgLayout">
        <pc:chgData name="Tomaz Mikio Sasaki" userId="e7dc928306a225ff" providerId="LiveId" clId="{179924F3-F95B-4ED2-9649-4F200539BCCD}" dt="2022-02-09T17:49:56.060" v="371" actId="114"/>
        <pc:sldMkLst>
          <pc:docMk/>
          <pc:sldMk cId="335590531" sldId="635"/>
        </pc:sldMkLst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2" creationId="{E6C29228-7B65-48DC-95ED-2FEF223460BB}"/>
          </ac:spMkLst>
        </pc:spChg>
        <pc:spChg chg="del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3" creationId="{36E5CEBF-79BE-4090-95CF-722B9F2A7E75}"/>
          </ac:spMkLst>
        </pc:spChg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4" creationId="{D2D48ACF-607C-48E1-801D-5424841A46C6}"/>
          </ac:spMkLst>
        </pc:spChg>
        <pc:spChg chg="add mod ord">
          <ac:chgData name="Tomaz Mikio Sasaki" userId="e7dc928306a225ff" providerId="LiveId" clId="{179924F3-F95B-4ED2-9649-4F200539BCCD}" dt="2022-02-09T17:49:56.060" v="371" actId="114"/>
          <ac:spMkLst>
            <pc:docMk/>
            <pc:sldMk cId="335590531" sldId="635"/>
            <ac:spMk id="5" creationId="{A0A58D12-322C-44B0-95FA-EC6FE220951A}"/>
          </ac:spMkLst>
        </pc:spChg>
        <pc:spChg chg="add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6" creationId="{FF8B51C5-4BAB-4983-A68D-D9283A936127}"/>
          </ac:spMkLst>
        </pc:spChg>
      </pc:sldChg>
      <pc:sldChg chg="addSp delSp modSp add mod">
        <pc:chgData name="Tomaz Mikio Sasaki" userId="e7dc928306a225ff" providerId="LiveId" clId="{179924F3-F95B-4ED2-9649-4F200539BCCD}" dt="2022-02-09T18:09:56.187" v="463" actId="1076"/>
        <pc:sldMkLst>
          <pc:docMk/>
          <pc:sldMk cId="2849480861" sldId="636"/>
        </pc:sldMkLst>
        <pc:spChg chg="mod">
          <ac:chgData name="Tomaz Mikio Sasaki" userId="e7dc928306a225ff" providerId="LiveId" clId="{179924F3-F95B-4ED2-9649-4F200539BCCD}" dt="2022-02-09T18:09:53.140" v="462" actId="1076"/>
          <ac:spMkLst>
            <pc:docMk/>
            <pc:sldMk cId="2849480861" sldId="636"/>
            <ac:spMk id="9" creationId="{C565F9C7-B775-465E-ABB0-6E2BD0B89264}"/>
          </ac:spMkLst>
        </pc:spChg>
        <pc:picChg chg="del">
          <ac:chgData name="Tomaz Mikio Sasaki" userId="e7dc928306a225ff" providerId="LiveId" clId="{179924F3-F95B-4ED2-9649-4F200539BCCD}" dt="2022-02-09T18:06:24.571" v="432" actId="478"/>
          <ac:picMkLst>
            <pc:docMk/>
            <pc:sldMk cId="2849480861" sldId="636"/>
            <ac:picMk id="3" creationId="{ED9CA2BE-6338-4DD9-A99E-EC1C6754853F}"/>
          </ac:picMkLst>
        </pc:picChg>
        <pc:picChg chg="add mod">
          <ac:chgData name="Tomaz Mikio Sasaki" userId="e7dc928306a225ff" providerId="LiveId" clId="{179924F3-F95B-4ED2-9649-4F200539BCCD}" dt="2022-02-09T18:09:56.187" v="463" actId="1076"/>
          <ac:picMkLst>
            <pc:docMk/>
            <pc:sldMk cId="2849480861" sldId="636"/>
            <ac:picMk id="4" creationId="{58642EBF-C133-4F70-873B-1D980BD16960}"/>
          </ac:picMkLst>
        </pc:picChg>
      </pc:sldChg>
    </pc:docChg>
  </pc:docChgLst>
  <pc:docChgLst>
    <pc:chgData name="tm sasaki" userId="ad5fef5267917b98" providerId="LiveId" clId="{27466078-96CA-42AE-8BBB-E2EBB371658C}"/>
    <pc:docChg chg="undo custSel addSld delSld modSld sldOrd">
      <pc:chgData name="tm sasaki" userId="ad5fef5267917b98" providerId="LiveId" clId="{27466078-96CA-42AE-8BBB-E2EBB371658C}" dt="2023-03-01T11:13:19.306" v="1107" actId="20577"/>
      <pc:docMkLst>
        <pc:docMk/>
      </pc:docMkLst>
      <pc:sldChg chg="modSp mod">
        <pc:chgData name="tm sasaki" userId="ad5fef5267917b98" providerId="LiveId" clId="{27466078-96CA-42AE-8BBB-E2EBB371658C}" dt="2023-03-01T11:01:11.482" v="55" actId="20577"/>
        <pc:sldMkLst>
          <pc:docMk/>
          <pc:sldMk cId="1269702999" sldId="288"/>
        </pc:sldMkLst>
        <pc:spChg chg="mod">
          <ac:chgData name="tm sasaki" userId="ad5fef5267917b98" providerId="LiveId" clId="{27466078-96CA-42AE-8BBB-E2EBB371658C}" dt="2023-03-01T11:01:11.482" v="55" actId="20577"/>
          <ac:spMkLst>
            <pc:docMk/>
            <pc:sldMk cId="1269702999" sldId="288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0:59.192" v="53" actId="20577"/>
          <ac:spMkLst>
            <pc:docMk/>
            <pc:sldMk cId="1269702999" sldId="288"/>
            <ac:spMk id="8" creationId="{E5DD6190-7EEA-4975-A0B6-2F84EF371B4B}"/>
          </ac:spMkLst>
        </pc:spChg>
      </pc:sldChg>
      <pc:sldChg chg="del">
        <pc:chgData name="tm sasaki" userId="ad5fef5267917b98" providerId="LiveId" clId="{27466078-96CA-42AE-8BBB-E2EBB371658C}" dt="2023-03-01T11:00:22.232" v="30" actId="47"/>
        <pc:sldMkLst>
          <pc:docMk/>
          <pc:sldMk cId="264563212" sldId="289"/>
        </pc:sldMkLst>
      </pc:sldChg>
      <pc:sldChg chg="modSp mod">
        <pc:chgData name="tm sasaki" userId="ad5fef5267917b98" providerId="LiveId" clId="{27466078-96CA-42AE-8BBB-E2EBB371658C}" dt="2023-03-01T11:02:02.081" v="80" actId="6549"/>
        <pc:sldMkLst>
          <pc:docMk/>
          <pc:sldMk cId="3327338926" sldId="291"/>
        </pc:sldMkLst>
        <pc:spChg chg="mod">
          <ac:chgData name="tm sasaki" userId="ad5fef5267917b98" providerId="LiveId" clId="{27466078-96CA-42AE-8BBB-E2EBB371658C}" dt="2023-03-01T11:01:20.744" v="57" actId="20577"/>
          <ac:spMkLst>
            <pc:docMk/>
            <pc:sldMk cId="3327338926" sldId="291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2:02.081" v="80" actId="6549"/>
          <ac:spMkLst>
            <pc:docMk/>
            <pc:sldMk cId="3327338926" sldId="291"/>
            <ac:spMk id="8" creationId="{E5DD6190-7EEA-4975-A0B6-2F84EF371B4B}"/>
          </ac:spMkLst>
        </pc:spChg>
      </pc:sldChg>
      <pc:sldChg chg="modSp mod">
        <pc:chgData name="tm sasaki" userId="ad5fef5267917b98" providerId="LiveId" clId="{27466078-96CA-42AE-8BBB-E2EBB371658C}" dt="2023-03-01T11:13:14.170" v="1101" actId="20577"/>
        <pc:sldMkLst>
          <pc:docMk/>
          <pc:sldMk cId="2967870290" sldId="293"/>
        </pc:sldMkLst>
        <pc:spChg chg="mod">
          <ac:chgData name="tm sasaki" userId="ad5fef5267917b98" providerId="LiveId" clId="{27466078-96CA-42AE-8BBB-E2EBB371658C}" dt="2023-03-01T11:13:14.170" v="1101" actId="20577"/>
          <ac:spMkLst>
            <pc:docMk/>
            <pc:sldMk cId="2967870290" sldId="293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4:18.507" v="293" actId="20577"/>
          <ac:spMkLst>
            <pc:docMk/>
            <pc:sldMk cId="2967870290" sldId="293"/>
            <ac:spMk id="8" creationId="{E5DD6190-7EEA-4975-A0B6-2F84EF371B4B}"/>
          </ac:spMkLst>
        </pc:spChg>
      </pc:sldChg>
      <pc:sldChg chg="addSp delSp modSp mod">
        <pc:chgData name="tm sasaki" userId="ad5fef5267917b98" providerId="LiveId" clId="{27466078-96CA-42AE-8BBB-E2EBB371658C}" dt="2023-03-01T11:13:19.306" v="1107" actId="20577"/>
        <pc:sldMkLst>
          <pc:docMk/>
          <pc:sldMk cId="130653673" sldId="294"/>
        </pc:sldMkLst>
        <pc:spChg chg="mod">
          <ac:chgData name="tm sasaki" userId="ad5fef5267917b98" providerId="LiveId" clId="{27466078-96CA-42AE-8BBB-E2EBB371658C}" dt="2023-03-01T11:13:19.306" v="1107" actId="20577"/>
          <ac:spMkLst>
            <pc:docMk/>
            <pc:sldMk cId="130653673" sldId="294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4:51.866" v="314" actId="20577"/>
          <ac:spMkLst>
            <pc:docMk/>
            <pc:sldMk cId="130653673" sldId="294"/>
            <ac:spMk id="8" creationId="{E5DD6190-7EEA-4975-A0B6-2F84EF371B4B}"/>
          </ac:spMkLst>
        </pc:spChg>
        <pc:graphicFrameChg chg="add del mod">
          <ac:chgData name="tm sasaki" userId="ad5fef5267917b98" providerId="LiveId" clId="{27466078-96CA-42AE-8BBB-E2EBB371658C}" dt="2023-03-01T11:05:42.228" v="317"/>
          <ac:graphicFrameMkLst>
            <pc:docMk/>
            <pc:sldMk cId="130653673" sldId="294"/>
            <ac:graphicFrameMk id="2" creationId="{2DE0B1A8-4E4B-EB87-7401-A05683B72B2B}"/>
          </ac:graphicFrameMkLst>
        </pc:graphicFrameChg>
        <pc:graphicFrameChg chg="add del mod">
          <ac:chgData name="tm sasaki" userId="ad5fef5267917b98" providerId="LiveId" clId="{27466078-96CA-42AE-8BBB-E2EBB371658C}" dt="2023-03-01T11:05:48.459" v="319" actId="478"/>
          <ac:graphicFrameMkLst>
            <pc:docMk/>
            <pc:sldMk cId="130653673" sldId="294"/>
            <ac:graphicFrameMk id="3" creationId="{5FA1EF2E-4B90-032C-87BB-41A579EE8149}"/>
          </ac:graphicFrameMkLst>
        </pc:graphicFrameChg>
      </pc:sldChg>
      <pc:sldChg chg="del">
        <pc:chgData name="tm sasaki" userId="ad5fef5267917b98" providerId="LiveId" clId="{27466078-96CA-42AE-8BBB-E2EBB371658C}" dt="2023-03-01T11:00:03.405" v="27" actId="47"/>
        <pc:sldMkLst>
          <pc:docMk/>
          <pc:sldMk cId="2836423227" sldId="297"/>
        </pc:sldMkLst>
      </pc:sldChg>
      <pc:sldChg chg="del">
        <pc:chgData name="tm sasaki" userId="ad5fef5267917b98" providerId="LiveId" clId="{27466078-96CA-42AE-8BBB-E2EBB371658C}" dt="2023-03-01T11:00:04.299" v="28" actId="47"/>
        <pc:sldMkLst>
          <pc:docMk/>
          <pc:sldMk cId="1993231360" sldId="298"/>
        </pc:sldMkLst>
      </pc:sldChg>
      <pc:sldChg chg="modSp add mod">
        <pc:chgData name="tm sasaki" userId="ad5fef5267917b98" providerId="LiveId" clId="{27466078-96CA-42AE-8BBB-E2EBB371658C}" dt="2023-03-01T11:06:14.471" v="324" actId="20577"/>
        <pc:sldMkLst>
          <pc:docMk/>
          <pc:sldMk cId="976865409" sldId="600"/>
        </pc:sldMkLst>
        <pc:spChg chg="mod">
          <ac:chgData name="tm sasaki" userId="ad5fef5267917b98" providerId="LiveId" clId="{27466078-96CA-42AE-8BBB-E2EBB371658C}" dt="2023-03-01T11:06:14.471" v="324" actId="20577"/>
          <ac:spMkLst>
            <pc:docMk/>
            <pc:sldMk cId="976865409" sldId="600"/>
            <ac:spMk id="9" creationId="{C565F9C7-B775-465E-ABB0-6E2BD0B89264}"/>
          </ac:spMkLst>
        </pc:spChg>
      </pc:sldChg>
      <pc:sldChg chg="modSp mod">
        <pc:chgData name="tm sasaki" userId="ad5fef5267917b98" providerId="LiveId" clId="{27466078-96CA-42AE-8BBB-E2EBB371658C}" dt="2023-03-01T11:00:00.313" v="25" actId="20577"/>
        <pc:sldMkLst>
          <pc:docMk/>
          <pc:sldMk cId="3091750923" sldId="639"/>
        </pc:sldMkLst>
        <pc:spChg chg="mod">
          <ac:chgData name="tm sasaki" userId="ad5fef5267917b98" providerId="LiveId" clId="{27466078-96CA-42AE-8BBB-E2EBB371658C}" dt="2023-03-01T11:00:00.313" v="25" actId="20577"/>
          <ac:spMkLst>
            <pc:docMk/>
            <pc:sldMk cId="3091750923" sldId="639"/>
            <ac:spMk id="2" creationId="{D5C03861-7BC1-3447-A470-2D8A0EAAA792}"/>
          </ac:spMkLst>
        </pc:spChg>
        <pc:spChg chg="mod">
          <ac:chgData name="tm sasaki" userId="ad5fef5267917b98" providerId="LiveId" clId="{27466078-96CA-42AE-8BBB-E2EBB371658C}" dt="2023-03-01T10:59:47.447" v="12" actId="20577"/>
          <ac:spMkLst>
            <pc:docMk/>
            <pc:sldMk cId="3091750923" sldId="639"/>
            <ac:spMk id="3" creationId="{30B6832D-6E4D-E344-9E39-BC8F9113A749}"/>
          </ac:spMkLst>
        </pc:spChg>
      </pc:sldChg>
      <pc:sldChg chg="del">
        <pc:chgData name="tm sasaki" userId="ad5fef5267917b98" providerId="LiveId" clId="{27466078-96CA-42AE-8BBB-E2EBB371658C}" dt="2023-03-01T11:00:02.649" v="26" actId="47"/>
        <pc:sldMkLst>
          <pc:docMk/>
          <pc:sldMk cId="1914870376" sldId="640"/>
        </pc:sldMkLst>
      </pc:sldChg>
      <pc:sldChg chg="del">
        <pc:chgData name="tm sasaki" userId="ad5fef5267917b98" providerId="LiveId" clId="{27466078-96CA-42AE-8BBB-E2EBB371658C}" dt="2023-03-01T11:00:17.989" v="29" actId="47"/>
        <pc:sldMkLst>
          <pc:docMk/>
          <pc:sldMk cId="2047599783" sldId="642"/>
        </pc:sldMkLst>
      </pc:sldChg>
      <pc:sldChg chg="del">
        <pc:chgData name="tm sasaki" userId="ad5fef5267917b98" providerId="LiveId" clId="{27466078-96CA-42AE-8BBB-E2EBB371658C}" dt="2023-03-01T11:05:09.735" v="315" actId="47"/>
        <pc:sldMkLst>
          <pc:docMk/>
          <pc:sldMk cId="378008693" sldId="643"/>
        </pc:sldMkLst>
      </pc:sldChg>
      <pc:sldChg chg="modSp add mod ord">
        <pc:chgData name="tm sasaki" userId="ad5fef5267917b98" providerId="LiveId" clId="{27466078-96CA-42AE-8BBB-E2EBB371658C}" dt="2023-03-01T11:08:38.128" v="522" actId="20577"/>
        <pc:sldMkLst>
          <pc:docMk/>
          <pc:sldMk cId="367505542" sldId="645"/>
        </pc:sldMkLst>
        <pc:spChg chg="mod">
          <ac:chgData name="tm sasaki" userId="ad5fef5267917b98" providerId="LiveId" clId="{27466078-96CA-42AE-8BBB-E2EBB371658C}" dt="2023-03-01T11:08:38.128" v="522" actId="20577"/>
          <ac:spMkLst>
            <pc:docMk/>
            <pc:sldMk cId="367505542" sldId="645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08:27.755" v="518" actId="5793"/>
          <ac:spMkLst>
            <pc:docMk/>
            <pc:sldMk cId="367505542" sldId="645"/>
            <ac:spMk id="8" creationId="{E5DD6190-7EEA-4975-A0B6-2F84EF371B4B}"/>
          </ac:spMkLst>
        </pc:spChg>
      </pc:sldChg>
      <pc:sldChg chg="modSp add mod">
        <pc:chgData name="tm sasaki" userId="ad5fef5267917b98" providerId="LiveId" clId="{27466078-96CA-42AE-8BBB-E2EBB371658C}" dt="2023-03-01T11:13:08.682" v="1099" actId="20577"/>
        <pc:sldMkLst>
          <pc:docMk/>
          <pc:sldMk cId="1521373181" sldId="646"/>
        </pc:sldMkLst>
        <pc:spChg chg="mod">
          <ac:chgData name="tm sasaki" userId="ad5fef5267917b98" providerId="LiveId" clId="{27466078-96CA-42AE-8BBB-E2EBB371658C}" dt="2023-03-01T11:09:46.796" v="529" actId="20577"/>
          <ac:spMkLst>
            <pc:docMk/>
            <pc:sldMk cId="1521373181" sldId="646"/>
            <ac:spMk id="7" creationId="{08F2F46B-FBB5-460C-A4FD-C82951974EDC}"/>
          </ac:spMkLst>
        </pc:spChg>
        <pc:spChg chg="mod">
          <ac:chgData name="tm sasaki" userId="ad5fef5267917b98" providerId="LiveId" clId="{27466078-96CA-42AE-8BBB-E2EBB371658C}" dt="2023-03-01T11:13:08.682" v="1099" actId="20577"/>
          <ac:spMkLst>
            <pc:docMk/>
            <pc:sldMk cId="1521373181" sldId="646"/>
            <ac:spMk id="8" creationId="{E5DD6190-7EEA-4975-A0B6-2F84EF371B4B}"/>
          </ac:spMkLst>
        </pc:spChg>
      </pc:sldChg>
    </pc:docChg>
  </pc:docChgLst>
  <pc:docChgLst>
    <pc:chgData name="Tomaz Mikio Sasaki" userId="e7dc928306a225ff" providerId="LiveId" clId="{2BCE83BD-76B0-4683-B0EA-0CACEFFE311A}"/>
    <pc:docChg chg="custSel modSld">
      <pc:chgData name="Tomaz Mikio Sasaki" userId="e7dc928306a225ff" providerId="LiveId" clId="{2BCE83BD-76B0-4683-B0EA-0CACEFFE311A}" dt="2022-02-11T13:00:49.827" v="77" actId="403"/>
      <pc:docMkLst>
        <pc:docMk/>
      </pc:docMkLst>
      <pc:sldChg chg="modSp mod">
        <pc:chgData name="Tomaz Mikio Sasaki" userId="e7dc928306a225ff" providerId="LiveId" clId="{2BCE83BD-76B0-4683-B0EA-0CACEFFE311A}" dt="2022-02-11T12:59:39.309" v="40" actId="20577"/>
        <pc:sldMkLst>
          <pc:docMk/>
          <pc:sldMk cId="1593931193" sldId="280"/>
        </pc:sldMkLst>
        <pc:spChg chg="mod">
          <ac:chgData name="Tomaz Mikio Sasaki" userId="e7dc928306a225ff" providerId="LiveId" clId="{2BCE83BD-76B0-4683-B0EA-0CACEFFE311A}" dt="2022-02-11T12:59:39.309" v="40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2BCE83BD-76B0-4683-B0EA-0CACEFFE311A}" dt="2022-02-11T12:59:21.365" v="1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addSp modSp mod">
        <pc:chgData name="Tomaz Mikio Sasaki" userId="e7dc928306a225ff" providerId="LiveId" clId="{2BCE83BD-76B0-4683-B0EA-0CACEFFE311A}" dt="2022-02-11T13:00:49.827" v="77" actId="403"/>
        <pc:sldMkLst>
          <pc:docMk/>
          <pc:sldMk cId="2849480861" sldId="636"/>
        </pc:sldMkLst>
        <pc:spChg chg="add mod">
          <ac:chgData name="Tomaz Mikio Sasaki" userId="e7dc928306a225ff" providerId="LiveId" clId="{2BCE83BD-76B0-4683-B0EA-0CACEFFE311A}" dt="2022-02-11T13:00:49.827" v="77" actId="403"/>
          <ac:spMkLst>
            <pc:docMk/>
            <pc:sldMk cId="2849480861" sldId="636"/>
            <ac:spMk id="2" creationId="{8CDB7793-6300-4409-B09D-6721878BCB7B}"/>
          </ac:spMkLst>
        </pc:spChg>
        <pc:spChg chg="mod">
          <ac:chgData name="Tomaz Mikio Sasaki" userId="e7dc928306a225ff" providerId="LiveId" clId="{2BCE83BD-76B0-4683-B0EA-0CACEFFE311A}" dt="2022-02-11T12:59:52.829" v="42" actId="20577"/>
          <ac:spMkLst>
            <pc:docMk/>
            <pc:sldMk cId="2849480861" sldId="636"/>
            <ac:spMk id="9" creationId="{C565F9C7-B775-465E-ABB0-6E2BD0B89264}"/>
          </ac:spMkLst>
        </pc:spChg>
      </pc:sldChg>
    </pc:docChg>
  </pc:docChgLst>
  <pc:docChgLst>
    <pc:chgData name="Tomaz Mikio Sasaki" userId="e7dc928306a225ff" providerId="LiveId" clId="{01F184DA-E499-4082-8664-032833C6D0DD}"/>
    <pc:docChg chg="custSel addSld delSld modSld modMainMaster modSection">
      <pc:chgData name="Tomaz Mikio Sasaki" userId="e7dc928306a225ff" providerId="LiveId" clId="{01F184DA-E499-4082-8664-032833C6D0DD}" dt="2022-08-03T19:35:07.247" v="1753"/>
      <pc:docMkLst>
        <pc:docMk/>
      </pc:docMkLst>
      <pc:sldChg chg="modSp mod">
        <pc:chgData name="Tomaz Mikio Sasaki" userId="e7dc928306a225ff" providerId="LiveId" clId="{01F184DA-E499-4082-8664-032833C6D0DD}" dt="2022-08-03T18:48:12.635" v="29" actId="20577"/>
        <pc:sldMkLst>
          <pc:docMk/>
          <pc:sldMk cId="1593931193" sldId="280"/>
        </pc:sldMkLst>
        <pc:spChg chg="mod">
          <ac:chgData name="Tomaz Mikio Sasaki" userId="e7dc928306a225ff" providerId="LiveId" clId="{01F184DA-E499-4082-8664-032833C6D0DD}" dt="2022-08-03T18:48:12.635" v="2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01F184DA-E499-4082-8664-032833C6D0DD}" dt="2022-08-03T18:48:02.097" v="23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omaz Mikio Sasaki" userId="e7dc928306a225ff" providerId="LiveId" clId="{01F184DA-E499-4082-8664-032833C6D0DD}" dt="2022-08-03T18:49:00.949" v="31" actId="47"/>
        <pc:sldMkLst>
          <pc:docMk/>
          <pc:sldMk cId="2836423227" sldId="297"/>
        </pc:sldMkLst>
      </pc:sldChg>
      <pc:sldChg chg="add">
        <pc:chgData name="Tomaz Mikio Sasaki" userId="e7dc928306a225ff" providerId="LiveId" clId="{01F184DA-E499-4082-8664-032833C6D0DD}" dt="2022-08-03T19:35:07.247" v="1753"/>
        <pc:sldMkLst>
          <pc:docMk/>
          <pc:sldMk cId="976865409" sldId="600"/>
        </pc:sldMkLst>
      </pc:sldChg>
      <pc:sldChg chg="addSp modSp add mod">
        <pc:chgData name="Tomaz Mikio Sasaki" userId="e7dc928306a225ff" providerId="LiveId" clId="{01F184DA-E499-4082-8664-032833C6D0DD}" dt="2022-08-03T19:32:59.112" v="1717" actId="20577"/>
        <pc:sldMkLst>
          <pc:docMk/>
          <pc:sldMk cId="1405030057" sldId="603"/>
        </pc:sldMkLst>
        <pc:spChg chg="add mod">
          <ac:chgData name="Tomaz Mikio Sasaki" userId="e7dc928306a225ff" providerId="LiveId" clId="{01F184DA-E499-4082-8664-032833C6D0DD}" dt="2022-08-03T19:25:52.267" v="870"/>
          <ac:spMkLst>
            <pc:docMk/>
            <pc:sldMk cId="1405030057" sldId="603"/>
            <ac:spMk id="5" creationId="{DBD85CFE-9997-1E81-7709-42A30AF95043}"/>
          </ac:spMkLst>
        </pc:spChg>
        <pc:spChg chg="mod">
          <ac:chgData name="Tomaz Mikio Sasaki" userId="e7dc928306a225ff" providerId="LiveId" clId="{01F184DA-E499-4082-8664-032833C6D0DD}" dt="2022-08-03T19:32:59.112" v="1717" actId="20577"/>
          <ac:spMkLst>
            <pc:docMk/>
            <pc:sldMk cId="1405030057" sldId="603"/>
            <ac:spMk id="8" creationId="{E5DD6190-7EEA-4975-A0B6-2F84EF371B4B}"/>
          </ac:spMkLst>
        </pc:spChg>
      </pc:sldChg>
      <pc:sldChg chg="add del">
        <pc:chgData name="Tomaz Mikio Sasaki" userId="e7dc928306a225ff" providerId="LiveId" clId="{01F184DA-E499-4082-8664-032833C6D0DD}" dt="2022-08-03T19:06:14.922" v="32"/>
        <pc:sldMkLst>
          <pc:docMk/>
          <pc:sldMk cId="2849480861" sldId="636"/>
        </pc:sldMkLst>
      </pc:sldChg>
      <pc:sldChg chg="modSp add mod">
        <pc:chgData name="Tomaz Mikio Sasaki" userId="e7dc928306a225ff" providerId="LiveId" clId="{01F184DA-E499-4082-8664-032833C6D0DD}" dt="2022-08-03T19:34:15.271" v="1752" actId="20577"/>
        <pc:sldMkLst>
          <pc:docMk/>
          <pc:sldMk cId="3040349576" sldId="637"/>
        </pc:sldMkLst>
        <pc:spChg chg="mod">
          <ac:chgData name="Tomaz Mikio Sasaki" userId="e7dc928306a225ff" providerId="LiveId" clId="{01F184DA-E499-4082-8664-032833C6D0DD}" dt="2022-08-03T19:25:59.591" v="873" actId="20577"/>
          <ac:spMkLst>
            <pc:docMk/>
            <pc:sldMk cId="3040349576" sldId="637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4:15.271" v="1752" actId="20577"/>
          <ac:spMkLst>
            <pc:docMk/>
            <pc:sldMk cId="3040349576" sldId="637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01F184DA-E499-4082-8664-032833C6D0DD}" dt="2022-08-03T19:32:06.690" v="1642" actId="20577"/>
        <pc:sldMkLst>
          <pc:docMk/>
          <pc:sldMk cId="3723748578" sldId="638"/>
        </pc:sldMkLst>
        <pc:spChg chg="mod">
          <ac:chgData name="Tomaz Mikio Sasaki" userId="e7dc928306a225ff" providerId="LiveId" clId="{01F184DA-E499-4082-8664-032833C6D0DD}" dt="2022-08-03T19:30:30.948" v="1435" actId="20577"/>
          <ac:spMkLst>
            <pc:docMk/>
            <pc:sldMk cId="3723748578" sldId="638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2:06.690" v="1642" actId="20577"/>
          <ac:spMkLst>
            <pc:docMk/>
            <pc:sldMk cId="3723748578" sldId="638"/>
            <ac:spMk id="8" creationId="{E5DD6190-7EEA-4975-A0B6-2F84EF371B4B}"/>
          </ac:spMkLst>
        </pc:spChg>
      </pc:sldChg>
      <pc:sldMasterChg chg="modSldLayout">
        <pc:chgData name="Tomaz Mikio Sasaki" userId="e7dc928306a225ff" providerId="LiveId" clId="{01F184DA-E499-4082-8664-032833C6D0DD}" dt="2022-08-03T19:16:14.376" v="73" actId="1076"/>
        <pc:sldMasterMkLst>
          <pc:docMk/>
          <pc:sldMasterMk cId="609621399" sldId="2147483648"/>
        </pc:sldMasterMkLst>
        <pc:sldLayoutChg chg="addSp delSp modSp mod">
          <pc:chgData name="Tomaz Mikio Sasaki" userId="e7dc928306a225ff" providerId="LiveId" clId="{01F184DA-E499-4082-8664-032833C6D0DD}" dt="2022-08-03T19:14:00.630" v="41" actId="478"/>
          <pc:sldLayoutMkLst>
            <pc:docMk/>
            <pc:sldMasterMk cId="609621399" sldId="2147483648"/>
            <pc:sldLayoutMk cId="2307247454" sldId="2147483649"/>
          </pc:sldLayoutMkLst>
          <pc:picChg chg="del">
            <ac:chgData name="Tomaz Mikio Sasaki" userId="e7dc928306a225ff" providerId="LiveId" clId="{01F184DA-E499-4082-8664-032833C6D0DD}" dt="2022-08-03T19:13:10.260" v="33" actId="478"/>
            <ac:picMkLst>
              <pc:docMk/>
              <pc:sldMasterMk cId="609621399" sldId="2147483648"/>
              <pc:sldLayoutMk cId="2307247454" sldId="2147483649"/>
              <ac:picMk id="8" creationId="{8D63B6C8-E67F-8142-AD05-4CCAAA801C2B}"/>
            </ac:picMkLst>
          </pc:picChg>
          <pc:picChg chg="del">
            <ac:chgData name="Tomaz Mikio Sasaki" userId="e7dc928306a225ff" providerId="LiveId" clId="{01F184DA-E499-4082-8664-032833C6D0DD}" dt="2022-08-03T19:13:55.576" v="39" actId="478"/>
            <ac:picMkLst>
              <pc:docMk/>
              <pc:sldMasterMk cId="609621399" sldId="2147483648"/>
              <pc:sldLayoutMk cId="2307247454" sldId="2147483649"/>
              <ac:picMk id="10" creationId="{EA39FEC0-D8E5-7E4C-BB13-8BBB3E92EBC2}"/>
            </ac:picMkLst>
          </pc:picChg>
          <pc:picChg chg="add mod">
            <ac:chgData name="Tomaz Mikio Sasaki" userId="e7dc928306a225ff" providerId="LiveId" clId="{01F184DA-E499-4082-8664-032833C6D0DD}" dt="2022-08-03T19:13:18.811" v="34"/>
            <ac:picMkLst>
              <pc:docMk/>
              <pc:sldMasterMk cId="609621399" sldId="2147483648"/>
              <pc:sldLayoutMk cId="2307247454" sldId="2147483649"/>
              <ac:picMk id="11" creationId="{6632555F-0DD0-5382-CB86-37D293ED71B2}"/>
            </ac:picMkLst>
          </pc:picChg>
          <pc:picChg chg="add del mod">
            <ac:chgData name="Tomaz Mikio Sasaki" userId="e7dc928306a225ff" providerId="LiveId" clId="{01F184DA-E499-4082-8664-032833C6D0DD}" dt="2022-08-03T19:14:00.630" v="41" actId="478"/>
            <ac:picMkLst>
              <pc:docMk/>
              <pc:sldMasterMk cId="609621399" sldId="2147483648"/>
              <pc:sldLayoutMk cId="2307247454" sldId="2147483649"/>
              <ac:picMk id="12" creationId="{996CC6AB-F63C-993D-16F5-A4B7B7BAF079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15.231" v="42" actId="478"/>
          <pc:sldLayoutMkLst>
            <pc:docMk/>
            <pc:sldMasterMk cId="609621399" sldId="2147483648"/>
            <pc:sldLayoutMk cId="1044046963" sldId="2147483650"/>
          </pc:sldLayoutMkLst>
          <pc:picChg chg="add mod">
            <ac:chgData name="Tomaz Mikio Sasaki" userId="e7dc928306a225ff" providerId="LiveId" clId="{01F184DA-E499-4082-8664-032833C6D0DD}" dt="2022-08-03T19:13:26.572" v="36"/>
            <ac:picMkLst>
              <pc:docMk/>
              <pc:sldMasterMk cId="609621399" sldId="2147483648"/>
              <pc:sldLayoutMk cId="1044046963" sldId="2147483650"/>
              <ac:picMk id="8" creationId="{90A54F47-73CC-1BE2-269A-AC40657A9F18}"/>
            </ac:picMkLst>
          </pc:picChg>
          <pc:picChg chg="del">
            <ac:chgData name="Tomaz Mikio Sasaki" userId="e7dc928306a225ff" providerId="LiveId" clId="{01F184DA-E499-4082-8664-032833C6D0DD}" dt="2022-08-03T19:13:25.416" v="35" actId="478"/>
            <ac:picMkLst>
              <pc:docMk/>
              <pc:sldMasterMk cId="609621399" sldId="2147483648"/>
              <pc:sldLayoutMk cId="1044046963" sldId="2147483650"/>
              <ac:picMk id="9" creationId="{A646B963-81AA-8347-BE96-3AAECE084A24}"/>
            </ac:picMkLst>
          </pc:picChg>
          <pc:picChg chg="del">
            <ac:chgData name="Tomaz Mikio Sasaki" userId="e7dc928306a225ff" providerId="LiveId" clId="{01F184DA-E499-4082-8664-032833C6D0DD}" dt="2022-08-03T19:14:15.231" v="42" actId="478"/>
            <ac:picMkLst>
              <pc:docMk/>
              <pc:sldMasterMk cId="609621399" sldId="2147483648"/>
              <pc:sldLayoutMk cId="1044046963" sldId="2147483650"/>
              <ac:picMk id="10" creationId="{1388FA60-506A-0D48-86B1-CD3817D66FC5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3:48.495" v="38"/>
          <pc:sldLayoutMkLst>
            <pc:docMk/>
            <pc:sldMasterMk cId="609621399" sldId="2147483648"/>
            <pc:sldLayoutMk cId="1893044077" sldId="2147483652"/>
          </pc:sldLayoutMkLst>
          <pc:picChg chg="add mod">
            <ac:chgData name="Tomaz Mikio Sasaki" userId="e7dc928306a225ff" providerId="LiveId" clId="{01F184DA-E499-4082-8664-032833C6D0DD}" dt="2022-08-03T19:13:48.495" v="38"/>
            <ac:picMkLst>
              <pc:docMk/>
              <pc:sldMasterMk cId="609621399" sldId="2147483648"/>
              <pc:sldLayoutMk cId="1893044077" sldId="2147483652"/>
              <ac:picMk id="7" creationId="{798F67BE-404D-BB74-8975-1CC92403C7C1}"/>
            </ac:picMkLst>
          </pc:picChg>
          <pc:picChg chg="del">
            <ac:chgData name="Tomaz Mikio Sasaki" userId="e7dc928306a225ff" providerId="LiveId" clId="{01F184DA-E499-4082-8664-032833C6D0DD}" dt="2022-08-03T19:13:47.934" v="37" actId="478"/>
            <ac:picMkLst>
              <pc:docMk/>
              <pc:sldMasterMk cId="609621399" sldId="2147483648"/>
              <pc:sldLayoutMk cId="1893044077" sldId="2147483652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0.679" v="48"/>
          <pc:sldLayoutMkLst>
            <pc:docMk/>
            <pc:sldMasterMk cId="609621399" sldId="2147483648"/>
            <pc:sldLayoutMk cId="2221952996" sldId="2147483653"/>
          </pc:sldLayoutMkLst>
          <pc:picChg chg="add mod">
            <ac:chgData name="Tomaz Mikio Sasaki" userId="e7dc928306a225ff" providerId="LiveId" clId="{01F184DA-E499-4082-8664-032833C6D0DD}" dt="2022-08-03T19:14:40.679" v="48"/>
            <ac:picMkLst>
              <pc:docMk/>
              <pc:sldMasterMk cId="609621399" sldId="2147483648"/>
              <pc:sldLayoutMk cId="2221952996" sldId="2147483653"/>
              <ac:picMk id="8" creationId="{F6D08FD3-6399-B92A-7430-396EFD4ED4D7}"/>
            </ac:picMkLst>
          </pc:picChg>
          <pc:picChg chg="del">
            <ac:chgData name="Tomaz Mikio Sasaki" userId="e7dc928306a225ff" providerId="LiveId" clId="{01F184DA-E499-4082-8664-032833C6D0DD}" dt="2022-08-03T19:14:39.777" v="47" actId="478"/>
            <ac:picMkLst>
              <pc:docMk/>
              <pc:sldMasterMk cId="609621399" sldId="2147483648"/>
              <pc:sldLayoutMk cId="2221952996" sldId="214748365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4.753" v="50"/>
          <pc:sldLayoutMkLst>
            <pc:docMk/>
            <pc:sldMasterMk cId="609621399" sldId="2147483648"/>
            <pc:sldLayoutMk cId="4239569711" sldId="2147483655"/>
          </pc:sldLayoutMkLst>
          <pc:picChg chg="add mod">
            <ac:chgData name="Tomaz Mikio Sasaki" userId="e7dc928306a225ff" providerId="LiveId" clId="{01F184DA-E499-4082-8664-032833C6D0DD}" dt="2022-08-03T19:14:44.753" v="50"/>
            <ac:picMkLst>
              <pc:docMk/>
              <pc:sldMasterMk cId="609621399" sldId="2147483648"/>
              <pc:sldLayoutMk cId="4239569711" sldId="2147483655"/>
              <ac:picMk id="8" creationId="{C2382D18-CB6D-960D-B53F-2EF016C23761}"/>
            </ac:picMkLst>
          </pc:picChg>
          <pc:picChg chg="del">
            <ac:chgData name="Tomaz Mikio Sasaki" userId="e7dc928306a225ff" providerId="LiveId" clId="{01F184DA-E499-4082-8664-032833C6D0DD}" dt="2022-08-03T19:14:44.153" v="49" actId="478"/>
            <ac:picMkLst>
              <pc:docMk/>
              <pc:sldMasterMk cId="609621399" sldId="2147483648"/>
              <pc:sldLayoutMk cId="4239569711" sldId="214748365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0.634" v="52"/>
          <pc:sldLayoutMkLst>
            <pc:docMk/>
            <pc:sldMasterMk cId="609621399" sldId="2147483648"/>
            <pc:sldLayoutMk cId="1489722913" sldId="2147483659"/>
          </pc:sldLayoutMkLst>
          <pc:picChg chg="add mod">
            <ac:chgData name="Tomaz Mikio Sasaki" userId="e7dc928306a225ff" providerId="LiveId" clId="{01F184DA-E499-4082-8664-032833C6D0DD}" dt="2022-08-03T19:14:50.634" v="52"/>
            <ac:picMkLst>
              <pc:docMk/>
              <pc:sldMasterMk cId="609621399" sldId="2147483648"/>
              <pc:sldLayoutMk cId="1489722913" sldId="2147483659"/>
              <ac:picMk id="13" creationId="{94A59FDF-4D2F-1079-16FF-BF9BA5259B64}"/>
            </ac:picMkLst>
          </pc:picChg>
          <pc:picChg chg="del">
            <ac:chgData name="Tomaz Mikio Sasaki" userId="e7dc928306a225ff" providerId="LiveId" clId="{01F184DA-E499-4082-8664-032833C6D0DD}" dt="2022-08-03T19:14:50.249" v="51" actId="478"/>
            <ac:picMkLst>
              <pc:docMk/>
              <pc:sldMasterMk cId="609621399" sldId="2147483648"/>
              <pc:sldLayoutMk cId="1489722913" sldId="2147483659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8.440" v="54"/>
          <pc:sldLayoutMkLst>
            <pc:docMk/>
            <pc:sldMasterMk cId="609621399" sldId="2147483648"/>
            <pc:sldLayoutMk cId="3757510290" sldId="2147483660"/>
          </pc:sldLayoutMkLst>
          <pc:picChg chg="add mod">
            <ac:chgData name="Tomaz Mikio Sasaki" userId="e7dc928306a225ff" providerId="LiveId" clId="{01F184DA-E499-4082-8664-032833C6D0DD}" dt="2022-08-03T19:14:58.440" v="54"/>
            <ac:picMkLst>
              <pc:docMk/>
              <pc:sldMasterMk cId="609621399" sldId="2147483648"/>
              <pc:sldLayoutMk cId="3757510290" sldId="2147483660"/>
              <ac:picMk id="7" creationId="{4BB391C8-FFC8-00C1-01C7-75859F5E7849}"/>
            </ac:picMkLst>
          </pc:picChg>
          <pc:picChg chg="del">
            <ac:chgData name="Tomaz Mikio Sasaki" userId="e7dc928306a225ff" providerId="LiveId" clId="{01F184DA-E499-4082-8664-032833C6D0DD}" dt="2022-08-03T19:14:58.003" v="53" actId="478"/>
            <ac:picMkLst>
              <pc:docMk/>
              <pc:sldMasterMk cId="609621399" sldId="2147483648"/>
              <pc:sldLayoutMk cId="3757510290" sldId="214748366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1.787" v="56"/>
          <pc:sldLayoutMkLst>
            <pc:docMk/>
            <pc:sldMasterMk cId="609621399" sldId="2147483648"/>
            <pc:sldLayoutMk cId="699702849" sldId="2147483661"/>
          </pc:sldLayoutMkLst>
          <pc:picChg chg="add mod">
            <ac:chgData name="Tomaz Mikio Sasaki" userId="e7dc928306a225ff" providerId="LiveId" clId="{01F184DA-E499-4082-8664-032833C6D0DD}" dt="2022-08-03T19:15:01.787" v="56"/>
            <ac:picMkLst>
              <pc:docMk/>
              <pc:sldMasterMk cId="609621399" sldId="2147483648"/>
              <pc:sldLayoutMk cId="699702849" sldId="2147483661"/>
              <ac:picMk id="14" creationId="{28F00B97-78C0-9016-7EC3-00C6828B3166}"/>
            </ac:picMkLst>
          </pc:picChg>
          <pc:picChg chg="del">
            <ac:chgData name="Tomaz Mikio Sasaki" userId="e7dc928306a225ff" providerId="LiveId" clId="{01F184DA-E499-4082-8664-032833C6D0DD}" dt="2022-08-03T19:15:01.353" v="55" actId="478"/>
            <ac:picMkLst>
              <pc:docMk/>
              <pc:sldMasterMk cId="609621399" sldId="2147483648"/>
              <pc:sldLayoutMk cId="699702849" sldId="214748366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4.998" v="58"/>
          <pc:sldLayoutMkLst>
            <pc:docMk/>
            <pc:sldMasterMk cId="609621399" sldId="2147483648"/>
            <pc:sldLayoutMk cId="3955689982" sldId="2147483662"/>
          </pc:sldLayoutMkLst>
          <pc:picChg chg="add mod">
            <ac:chgData name="Tomaz Mikio Sasaki" userId="e7dc928306a225ff" providerId="LiveId" clId="{01F184DA-E499-4082-8664-032833C6D0DD}" dt="2022-08-03T19:15:04.998" v="58"/>
            <ac:picMkLst>
              <pc:docMk/>
              <pc:sldMasterMk cId="609621399" sldId="2147483648"/>
              <pc:sldLayoutMk cId="3955689982" sldId="2147483662"/>
              <ac:picMk id="11" creationId="{093CC029-EFDA-AB16-F18F-2B28F97F66FF}"/>
            </ac:picMkLst>
          </pc:picChg>
          <pc:picChg chg="del">
            <ac:chgData name="Tomaz Mikio Sasaki" userId="e7dc928306a225ff" providerId="LiveId" clId="{01F184DA-E499-4082-8664-032833C6D0DD}" dt="2022-08-03T19:15:04.753" v="57" actId="478"/>
            <ac:picMkLst>
              <pc:docMk/>
              <pc:sldMasterMk cId="609621399" sldId="2147483648"/>
              <pc:sldLayoutMk cId="3955689982" sldId="2147483662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8.935" v="60"/>
          <pc:sldLayoutMkLst>
            <pc:docMk/>
            <pc:sldMasterMk cId="609621399" sldId="2147483648"/>
            <pc:sldLayoutMk cId="1990520887" sldId="2147483663"/>
          </pc:sldLayoutMkLst>
          <pc:picChg chg="add mod">
            <ac:chgData name="Tomaz Mikio Sasaki" userId="e7dc928306a225ff" providerId="LiveId" clId="{01F184DA-E499-4082-8664-032833C6D0DD}" dt="2022-08-03T19:15:08.935" v="60"/>
            <ac:picMkLst>
              <pc:docMk/>
              <pc:sldMasterMk cId="609621399" sldId="2147483648"/>
              <pc:sldLayoutMk cId="1990520887" sldId="2147483663"/>
              <ac:picMk id="13" creationId="{9BD0FAE2-8A16-4E89-F06A-CE47B8759EEF}"/>
            </ac:picMkLst>
          </pc:picChg>
          <pc:picChg chg="del">
            <ac:chgData name="Tomaz Mikio Sasaki" userId="e7dc928306a225ff" providerId="LiveId" clId="{01F184DA-E499-4082-8664-032833C6D0DD}" dt="2022-08-03T19:15:08.553" v="59" actId="478"/>
            <ac:picMkLst>
              <pc:docMk/>
              <pc:sldMasterMk cId="609621399" sldId="2147483648"/>
              <pc:sldLayoutMk cId="1990520887" sldId="214748366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1.911" v="62"/>
          <pc:sldLayoutMkLst>
            <pc:docMk/>
            <pc:sldMasterMk cId="609621399" sldId="2147483648"/>
            <pc:sldLayoutMk cId="635655570" sldId="2147483665"/>
          </pc:sldLayoutMkLst>
          <pc:picChg chg="add mod">
            <ac:chgData name="Tomaz Mikio Sasaki" userId="e7dc928306a225ff" providerId="LiveId" clId="{01F184DA-E499-4082-8664-032833C6D0DD}" dt="2022-08-03T19:15:11.911" v="62"/>
            <ac:picMkLst>
              <pc:docMk/>
              <pc:sldMasterMk cId="609621399" sldId="2147483648"/>
              <pc:sldLayoutMk cId="635655570" sldId="2147483665"/>
              <ac:picMk id="7" creationId="{6636A738-DFF6-F19E-D597-848AC9980CFD}"/>
            </ac:picMkLst>
          </pc:picChg>
          <pc:picChg chg="del">
            <ac:chgData name="Tomaz Mikio Sasaki" userId="e7dc928306a225ff" providerId="LiveId" clId="{01F184DA-E499-4082-8664-032833C6D0DD}" dt="2022-08-03T19:15:11.708" v="61" actId="478"/>
            <ac:picMkLst>
              <pc:docMk/>
              <pc:sldMasterMk cId="609621399" sldId="2147483648"/>
              <pc:sldLayoutMk cId="635655570" sldId="214748366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4.861" v="64"/>
          <pc:sldLayoutMkLst>
            <pc:docMk/>
            <pc:sldMasterMk cId="609621399" sldId="2147483648"/>
            <pc:sldLayoutMk cId="2775255109" sldId="2147483668"/>
          </pc:sldLayoutMkLst>
          <pc:picChg chg="add mod">
            <ac:chgData name="Tomaz Mikio Sasaki" userId="e7dc928306a225ff" providerId="LiveId" clId="{01F184DA-E499-4082-8664-032833C6D0DD}" dt="2022-08-03T19:15:14.861" v="64"/>
            <ac:picMkLst>
              <pc:docMk/>
              <pc:sldMasterMk cId="609621399" sldId="2147483648"/>
              <pc:sldLayoutMk cId="2775255109" sldId="2147483668"/>
              <ac:picMk id="8" creationId="{9F7A9F23-6E7B-EFFD-036A-0A2052FA2C77}"/>
            </ac:picMkLst>
          </pc:picChg>
          <pc:picChg chg="del">
            <ac:chgData name="Tomaz Mikio Sasaki" userId="e7dc928306a225ff" providerId="LiveId" clId="{01F184DA-E499-4082-8664-032833C6D0DD}" dt="2022-08-03T19:15:14.648" v="63" actId="478"/>
            <ac:picMkLst>
              <pc:docMk/>
              <pc:sldMasterMk cId="609621399" sldId="2147483648"/>
              <pc:sldLayoutMk cId="2775255109" sldId="2147483668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25.834" v="66"/>
          <pc:sldLayoutMkLst>
            <pc:docMk/>
            <pc:sldMasterMk cId="609621399" sldId="2147483648"/>
            <pc:sldLayoutMk cId="2407027792" sldId="2147483669"/>
          </pc:sldLayoutMkLst>
          <pc:picChg chg="add mod">
            <ac:chgData name="Tomaz Mikio Sasaki" userId="e7dc928306a225ff" providerId="LiveId" clId="{01F184DA-E499-4082-8664-032833C6D0DD}" dt="2022-08-03T19:15:25.834" v="66"/>
            <ac:picMkLst>
              <pc:docMk/>
              <pc:sldMasterMk cId="609621399" sldId="2147483648"/>
              <pc:sldLayoutMk cId="2407027792" sldId="2147483669"/>
              <ac:picMk id="7" creationId="{D2583569-9A9A-2921-DC5A-078748F95FBE}"/>
            </ac:picMkLst>
          </pc:picChg>
          <pc:picChg chg="del">
            <ac:chgData name="Tomaz Mikio Sasaki" userId="e7dc928306a225ff" providerId="LiveId" clId="{01F184DA-E499-4082-8664-032833C6D0DD}" dt="2022-08-03T19:15:25.228" v="65" actId="478"/>
            <ac:picMkLst>
              <pc:docMk/>
              <pc:sldMasterMk cId="609621399" sldId="2147483648"/>
              <pc:sldLayoutMk cId="2407027792" sldId="2147483669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0.728" v="44"/>
          <pc:sldLayoutMkLst>
            <pc:docMk/>
            <pc:sldMasterMk cId="609621399" sldId="2147483648"/>
            <pc:sldLayoutMk cId="2925514188" sldId="2147483670"/>
          </pc:sldLayoutMkLst>
          <pc:picChg chg="add mod">
            <ac:chgData name="Tomaz Mikio Sasaki" userId="e7dc928306a225ff" providerId="LiveId" clId="{01F184DA-E499-4082-8664-032833C6D0DD}" dt="2022-08-03T19:14:20.728" v="44"/>
            <ac:picMkLst>
              <pc:docMk/>
              <pc:sldMasterMk cId="609621399" sldId="2147483648"/>
              <pc:sldLayoutMk cId="2925514188" sldId="2147483670"/>
              <ac:picMk id="6" creationId="{CA227478-FA4D-94A0-47CA-1A0C5894975F}"/>
            </ac:picMkLst>
          </pc:picChg>
          <pc:picChg chg="del">
            <ac:chgData name="Tomaz Mikio Sasaki" userId="e7dc928306a225ff" providerId="LiveId" clId="{01F184DA-E499-4082-8664-032833C6D0DD}" dt="2022-08-03T19:14:20.252" v="43" actId="478"/>
            <ac:picMkLst>
              <pc:docMk/>
              <pc:sldMasterMk cId="609621399" sldId="2147483648"/>
              <pc:sldLayoutMk cId="2925514188" sldId="214748367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6.115" v="46"/>
          <pc:sldLayoutMkLst>
            <pc:docMk/>
            <pc:sldMasterMk cId="609621399" sldId="2147483648"/>
            <pc:sldLayoutMk cId="744925342" sldId="2147483671"/>
          </pc:sldLayoutMkLst>
          <pc:picChg chg="add mod">
            <ac:chgData name="Tomaz Mikio Sasaki" userId="e7dc928306a225ff" providerId="LiveId" clId="{01F184DA-E499-4082-8664-032833C6D0DD}" dt="2022-08-03T19:14:26.115" v="46"/>
            <ac:picMkLst>
              <pc:docMk/>
              <pc:sldMasterMk cId="609621399" sldId="2147483648"/>
              <pc:sldLayoutMk cId="744925342" sldId="2147483671"/>
              <ac:picMk id="7" creationId="{31083011-F2F4-2284-BF10-E471E28C73BE}"/>
            </ac:picMkLst>
          </pc:picChg>
          <pc:picChg chg="del">
            <ac:chgData name="Tomaz Mikio Sasaki" userId="e7dc928306a225ff" providerId="LiveId" clId="{01F184DA-E499-4082-8664-032833C6D0DD}" dt="2022-08-03T19:14:25.190" v="45" actId="478"/>
            <ac:picMkLst>
              <pc:docMk/>
              <pc:sldMasterMk cId="609621399" sldId="2147483648"/>
              <pc:sldLayoutMk cId="744925342" sldId="214748367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6:14.376" v="73" actId="1076"/>
          <pc:sldLayoutMkLst>
            <pc:docMk/>
            <pc:sldMasterMk cId="609621399" sldId="2147483648"/>
            <pc:sldLayoutMk cId="1045268645" sldId="2147483672"/>
          </pc:sldLayoutMkLst>
          <pc:picChg chg="add mod">
            <ac:chgData name="Tomaz Mikio Sasaki" userId="e7dc928306a225ff" providerId="LiveId" clId="{01F184DA-E499-4082-8664-032833C6D0DD}" dt="2022-08-03T19:15:46.502" v="69" actId="1076"/>
            <ac:picMkLst>
              <pc:docMk/>
              <pc:sldMasterMk cId="609621399" sldId="2147483648"/>
              <pc:sldLayoutMk cId="1045268645" sldId="2147483672"/>
              <ac:picMk id="4" creationId="{3797F75D-9657-DAF2-28AA-319B7B6CA613}"/>
            </ac:picMkLst>
          </pc:picChg>
          <pc:picChg chg="add mod">
            <ac:chgData name="Tomaz Mikio Sasaki" userId="e7dc928306a225ff" providerId="LiveId" clId="{01F184DA-E499-4082-8664-032833C6D0DD}" dt="2022-08-03T19:16:14.376" v="73" actId="1076"/>
            <ac:picMkLst>
              <pc:docMk/>
              <pc:sldMasterMk cId="609621399" sldId="2147483648"/>
              <pc:sldLayoutMk cId="1045268645" sldId="2147483672"/>
              <ac:picMk id="5" creationId="{77ED210E-B6D3-9E8C-B64A-EBFABB55CF1C}"/>
            </ac:picMkLst>
          </pc:picChg>
          <pc:picChg chg="del">
            <ac:chgData name="Tomaz Mikio Sasaki" userId="e7dc928306a225ff" providerId="LiveId" clId="{01F184DA-E499-4082-8664-032833C6D0DD}" dt="2022-08-03T19:15:55.512" v="70" actId="478"/>
            <ac:picMkLst>
              <pc:docMk/>
              <pc:sldMasterMk cId="609621399" sldId="2147483648"/>
              <pc:sldLayoutMk cId="1045268645" sldId="2147483672"/>
              <ac:picMk id="7" creationId="{E0DCDF89-EB26-F74A-9CD7-76BD86FEA15F}"/>
            </ac:picMkLst>
          </pc:picChg>
          <pc:picChg chg="del">
            <ac:chgData name="Tomaz Mikio Sasaki" userId="e7dc928306a225ff" providerId="LiveId" clId="{01F184DA-E499-4082-8664-032833C6D0DD}" dt="2022-08-03T19:15:29.554" v="67" actId="478"/>
            <ac:picMkLst>
              <pc:docMk/>
              <pc:sldMasterMk cId="609621399" sldId="2147483648"/>
              <pc:sldLayoutMk cId="1045268645" sldId="2147483672"/>
              <ac:picMk id="8" creationId="{99099230-5A8B-234A-84AF-9928D06ACB23}"/>
            </ac:picMkLst>
          </pc:picChg>
        </pc:sldLayoutChg>
      </pc:sldMasterChg>
    </pc:docChg>
  </pc:docChgLst>
  <pc:docChgLst>
    <pc:chgData name="Tomaz Mikio Sasaki" userId="e7dc928306a225ff" providerId="LiveId" clId="{19DE397D-70A4-43DC-844D-572DE5BADD9D}"/>
    <pc:docChg chg="undo custSel addSld delSld modSld delSection modSection">
      <pc:chgData name="Tomaz Mikio Sasaki" userId="e7dc928306a225ff" providerId="LiveId" clId="{19DE397D-70A4-43DC-844D-572DE5BADD9D}" dt="2022-08-10T18:35:15.510" v="68" actId="14100"/>
      <pc:docMkLst>
        <pc:docMk/>
      </pc:docMkLst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692161033" sldId="279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1593931193" sldId="280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269702999" sldId="288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264563212" sldId="289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3327338926" sldId="291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2967870290" sldId="293"/>
        </pc:sldMkLst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30653673" sldId="294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4057761756" sldId="295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2604797549" sldId="296"/>
        </pc:sldMkLst>
      </pc:sldChg>
      <pc:sldChg chg="addSp modSp add mod">
        <pc:chgData name="Tomaz Mikio Sasaki" userId="e7dc928306a225ff" providerId="LiveId" clId="{19DE397D-70A4-43DC-844D-572DE5BADD9D}" dt="2022-08-10T18:35:15.510" v="68" actId="14100"/>
        <pc:sldMkLst>
          <pc:docMk/>
          <pc:sldMk cId="2836423227" sldId="297"/>
        </pc:sldMkLst>
        <pc:spChg chg="add mod">
          <ac:chgData name="Tomaz Mikio Sasaki" userId="e7dc928306a225ff" providerId="LiveId" clId="{19DE397D-70A4-43DC-844D-572DE5BADD9D}" dt="2022-08-10T18:35:15.510" v="68" actId="14100"/>
          <ac:spMkLst>
            <pc:docMk/>
            <pc:sldMk cId="2836423227" sldId="297"/>
            <ac:spMk id="2" creationId="{42B418C8-344F-3681-A908-6FCB8DA25AC1}"/>
          </ac:spMkLst>
        </pc:spChg>
        <pc:spChg chg="mod">
          <ac:chgData name="Tomaz Mikio Sasaki" userId="e7dc928306a225ff" providerId="LiveId" clId="{19DE397D-70A4-43DC-844D-572DE5BADD9D}" dt="2022-08-10T18:26:35.428" v="17" actId="20577"/>
          <ac:spMkLst>
            <pc:docMk/>
            <pc:sldMk cId="2836423227" sldId="297"/>
            <ac:spMk id="9" creationId="{C565F9C7-B775-465E-ABB0-6E2BD0B89264}"/>
          </ac:spMkLst>
        </pc:spChg>
      </pc:sldChg>
      <pc:sldChg chg="modSp add mod">
        <pc:chgData name="Tomaz Mikio Sasaki" userId="e7dc928306a225ff" providerId="LiveId" clId="{19DE397D-70A4-43DC-844D-572DE5BADD9D}" dt="2022-08-10T18:26:52.827" v="23" actId="20577"/>
        <pc:sldMkLst>
          <pc:docMk/>
          <pc:sldMk cId="1993231360" sldId="298"/>
        </pc:sldMkLst>
        <pc:spChg chg="mod">
          <ac:chgData name="Tomaz Mikio Sasaki" userId="e7dc928306a225ff" providerId="LiveId" clId="{19DE397D-70A4-43DC-844D-572DE5BADD9D}" dt="2022-08-10T18:26:52.827" v="23" actId="20577"/>
          <ac:spMkLst>
            <pc:docMk/>
            <pc:sldMk cId="1993231360" sldId="298"/>
            <ac:spMk id="2" creationId="{2B2829F8-FCC9-46CD-9F41-10E939220725}"/>
          </ac:spMkLst>
        </pc:spChg>
      </pc:sldChg>
      <pc:sldChg chg="add del">
        <pc:chgData name="Tomaz Mikio Sasaki" userId="e7dc928306a225ff" providerId="LiveId" clId="{19DE397D-70A4-43DC-844D-572DE5BADD9D}" dt="2022-08-10T18:27:05.904" v="24" actId="47"/>
        <pc:sldMkLst>
          <pc:docMk/>
          <pc:sldMk cId="3127438042" sldId="583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976865409" sldId="600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1405030057" sldId="603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35590531" sldId="635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2849480861" sldId="636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040349576" sldId="637"/>
        </pc:sldMkLst>
      </pc:sldChg>
      <pc:sldChg chg="del">
        <pc:chgData name="Tomaz Mikio Sasaki" userId="e7dc928306a225ff" providerId="LiveId" clId="{19DE397D-70A4-43DC-844D-572DE5BADD9D}" dt="2022-08-10T18:25:21.689" v="1" actId="47"/>
        <pc:sldMkLst>
          <pc:docMk/>
          <pc:sldMk cId="3723748578" sldId="638"/>
        </pc:sldMkLst>
      </pc:sldChg>
      <pc:sldChg chg="modSp add mod">
        <pc:chgData name="Tomaz Mikio Sasaki" userId="e7dc928306a225ff" providerId="LiveId" clId="{19DE397D-70A4-43DC-844D-572DE5BADD9D}" dt="2022-08-10T18:26:14.067" v="14" actId="20577"/>
        <pc:sldMkLst>
          <pc:docMk/>
          <pc:sldMk cId="3091750923" sldId="639"/>
        </pc:sldMkLst>
        <pc:spChg chg="mod">
          <ac:chgData name="Tomaz Mikio Sasaki" userId="e7dc928306a225ff" providerId="LiveId" clId="{19DE397D-70A4-43DC-844D-572DE5BADD9D}" dt="2022-08-10T18:26:14.067" v="14" actId="20577"/>
          <ac:spMkLst>
            <pc:docMk/>
            <pc:sldMk cId="3091750923" sldId="639"/>
            <ac:spMk id="2" creationId="{D5C03861-7BC1-3447-A470-2D8A0EAAA792}"/>
          </ac:spMkLst>
        </pc:spChg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914870376" sldId="640"/>
        </pc:sldMkLst>
      </pc:sldChg>
      <pc:sldChg chg="add del">
        <pc:chgData name="Tomaz Mikio Sasaki" userId="e7dc928306a225ff" providerId="LiveId" clId="{19DE397D-70A4-43DC-844D-572DE5BADD9D}" dt="2022-08-10T18:26:25.105" v="15" actId="47"/>
        <pc:sldMkLst>
          <pc:docMk/>
          <pc:sldMk cId="2353871616" sldId="641"/>
        </pc:sldMkLst>
      </pc:sldChg>
      <pc:sldChg chg="modSp add del mod">
        <pc:chgData name="Tomaz Mikio Sasaki" userId="e7dc928306a225ff" providerId="LiveId" clId="{19DE397D-70A4-43DC-844D-572DE5BADD9D}" dt="2022-08-10T18:27:48.907" v="34" actId="15"/>
        <pc:sldMkLst>
          <pc:docMk/>
          <pc:sldMk cId="2047599783" sldId="642"/>
        </pc:sldMkLst>
        <pc:spChg chg="mod">
          <ac:chgData name="Tomaz Mikio Sasaki" userId="e7dc928306a225ff" providerId="LiveId" clId="{19DE397D-70A4-43DC-844D-572DE5BADD9D}" dt="2022-08-10T18:27:48.907" v="34" actId="15"/>
          <ac:spMkLst>
            <pc:docMk/>
            <pc:sldMk cId="2047599783" sldId="642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19DE397D-70A4-43DC-844D-572DE5BADD9D}" dt="2022-08-10T18:33:06.519" v="38" actId="20577"/>
        <pc:sldMkLst>
          <pc:docMk/>
          <pc:sldMk cId="378008693" sldId="643"/>
        </pc:sldMkLst>
        <pc:spChg chg="mod">
          <ac:chgData name="Tomaz Mikio Sasaki" userId="e7dc928306a225ff" providerId="LiveId" clId="{19DE397D-70A4-43DC-844D-572DE5BADD9D}" dt="2022-08-10T18:33:06.519" v="38" actId="20577"/>
          <ac:spMkLst>
            <pc:docMk/>
            <pc:sldMk cId="378008693" sldId="643"/>
            <ac:spMk id="7" creationId="{25D297F6-7F0D-448D-9351-BFCEA9B33055}"/>
          </ac:spMkLst>
        </pc:spChg>
        <pc:spChg chg="mod">
          <ac:chgData name="Tomaz Mikio Sasaki" userId="e7dc928306a225ff" providerId="LiveId" clId="{19DE397D-70A4-43DC-844D-572DE5BADD9D}" dt="2022-08-10T18:33:01.721" v="36" actId="20577"/>
          <ac:spMkLst>
            <pc:docMk/>
            <pc:sldMk cId="378008693" sldId="643"/>
            <ac:spMk id="9" creationId="{C565F9C7-B775-465E-ABB0-6E2BD0B89264}"/>
          </ac:spMkLst>
        </pc:spChg>
      </pc:sldChg>
      <pc:sldChg chg="add">
        <pc:chgData name="Tomaz Mikio Sasaki" userId="e7dc928306a225ff" providerId="LiveId" clId="{19DE397D-70A4-43DC-844D-572DE5BADD9D}" dt="2022-08-10T18:25:11.364" v="0"/>
        <pc:sldMkLst>
          <pc:docMk/>
          <pc:sldMk cId="1328920962" sldId="644"/>
        </pc:sldMkLst>
      </pc:sldChg>
    </pc:docChg>
  </pc:docChgLst>
  <pc:docChgLst>
    <pc:chgData name="Tomaz Mikio Sasaki" userId="e7dc928306a225ff" providerId="LiveId" clId="{056476E6-9566-4E18-94DF-575A50112789}"/>
    <pc:docChg chg="custSel modSld modMainMaster">
      <pc:chgData name="Tomaz Mikio Sasaki" userId="e7dc928306a225ff" providerId="LiveId" clId="{056476E6-9566-4E18-94DF-575A50112789}" dt="2023-08-27T22:45:15.532" v="30" actId="1076"/>
      <pc:docMkLst>
        <pc:docMk/>
      </pc:docMkLst>
      <pc:sldChg chg="modSp mod">
        <pc:chgData name="Tomaz Mikio Sasaki" userId="e7dc928306a225ff" providerId="LiveId" clId="{056476E6-9566-4E18-94DF-575A50112789}" dt="2023-08-27T22:44:15.545" v="21" actId="14100"/>
        <pc:sldMkLst>
          <pc:docMk/>
          <pc:sldMk cId="3091750923" sldId="639"/>
        </pc:sldMkLst>
        <pc:spChg chg="mod">
          <ac:chgData name="Tomaz Mikio Sasaki" userId="e7dc928306a225ff" providerId="LiveId" clId="{056476E6-9566-4E18-94DF-575A50112789}" dt="2023-08-27T22:43:43.026" v="19" actId="20577"/>
          <ac:spMkLst>
            <pc:docMk/>
            <pc:sldMk cId="3091750923" sldId="639"/>
            <ac:spMk id="2" creationId="{D5C03861-7BC1-3447-A470-2D8A0EAAA792}"/>
          </ac:spMkLst>
        </pc:spChg>
        <pc:spChg chg="mod">
          <ac:chgData name="Tomaz Mikio Sasaki" userId="e7dc928306a225ff" providerId="LiveId" clId="{056476E6-9566-4E18-94DF-575A50112789}" dt="2023-08-27T22:44:15.545" v="21" actId="14100"/>
          <ac:spMkLst>
            <pc:docMk/>
            <pc:sldMk cId="3091750923" sldId="639"/>
            <ac:spMk id="4" creationId="{20C2F715-F78B-5543-A758-FF6FF447E727}"/>
          </ac:spMkLst>
        </pc:spChg>
      </pc:sldChg>
      <pc:sldMasterChg chg="modSldLayout">
        <pc:chgData name="Tomaz Mikio Sasaki" userId="e7dc928306a225ff" providerId="LiveId" clId="{056476E6-9566-4E18-94DF-575A50112789}" dt="2023-08-27T22:45:15.532" v="30" actId="1076"/>
        <pc:sldMasterMkLst>
          <pc:docMk/>
          <pc:sldMasterMk cId="609621399" sldId="2147483648"/>
        </pc:sldMasterMkLst>
        <pc:sldLayoutChg chg="addSp delSp modSp mod">
          <pc:chgData name="Tomaz Mikio Sasaki" userId="e7dc928306a225ff" providerId="LiveId" clId="{056476E6-9566-4E18-94DF-575A50112789}" dt="2023-08-27T22:44:49.463" v="24" actId="1076"/>
          <pc:sldLayoutMkLst>
            <pc:docMk/>
            <pc:sldMasterMk cId="609621399" sldId="2147483648"/>
            <pc:sldLayoutMk cId="2307247454" sldId="2147483649"/>
          </pc:sldLayoutMkLst>
          <pc:picChg chg="add mod">
            <ac:chgData name="Tomaz Mikio Sasaki" userId="e7dc928306a225ff" providerId="LiveId" clId="{056476E6-9566-4E18-94DF-575A50112789}" dt="2023-08-27T22:44:49.463" v="24" actId="1076"/>
            <ac:picMkLst>
              <pc:docMk/>
              <pc:sldMasterMk cId="609621399" sldId="2147483648"/>
              <pc:sldLayoutMk cId="2307247454" sldId="2147483649"/>
              <ac:picMk id="4" creationId="{DC2700BA-B6AD-996A-E85E-0020F1597473}"/>
            </ac:picMkLst>
          </pc:picChg>
          <pc:picChg chg="del">
            <ac:chgData name="Tomaz Mikio Sasaki" userId="e7dc928306a225ff" providerId="LiveId" clId="{056476E6-9566-4E18-94DF-575A50112789}" dt="2023-08-27T22:44:41.115" v="22" actId="478"/>
            <ac:picMkLst>
              <pc:docMk/>
              <pc:sldMasterMk cId="609621399" sldId="2147483648"/>
              <pc:sldLayoutMk cId="2307247454" sldId="2147483649"/>
              <ac:picMk id="11" creationId="{6632555F-0DD0-5382-CB86-37D293ED71B2}"/>
            </ac:picMkLst>
          </pc:picChg>
        </pc:sldLayoutChg>
        <pc:sldLayoutChg chg="addSp delSp modSp mod">
          <pc:chgData name="Tomaz Mikio Sasaki" userId="e7dc928306a225ff" providerId="LiveId" clId="{056476E6-9566-4E18-94DF-575A50112789}" dt="2023-08-27T22:44:58.677" v="26"/>
          <pc:sldLayoutMkLst>
            <pc:docMk/>
            <pc:sldMasterMk cId="609621399" sldId="2147483648"/>
            <pc:sldLayoutMk cId="1044046963" sldId="2147483650"/>
          </pc:sldLayoutMkLst>
          <pc:picChg chg="add mod">
            <ac:chgData name="Tomaz Mikio Sasaki" userId="e7dc928306a225ff" providerId="LiveId" clId="{056476E6-9566-4E18-94DF-575A50112789}" dt="2023-08-27T22:44:58.677" v="26"/>
            <ac:picMkLst>
              <pc:docMk/>
              <pc:sldMasterMk cId="609621399" sldId="2147483648"/>
              <pc:sldLayoutMk cId="1044046963" sldId="2147483650"/>
              <ac:picMk id="2" creationId="{ADA91F84-7B82-CDF0-20F3-BA6C39C0339C}"/>
            </ac:picMkLst>
          </pc:picChg>
          <pc:picChg chg="del">
            <ac:chgData name="Tomaz Mikio Sasaki" userId="e7dc928306a225ff" providerId="LiveId" clId="{056476E6-9566-4E18-94DF-575A50112789}" dt="2023-08-27T22:44:52.802" v="25" actId="478"/>
            <ac:picMkLst>
              <pc:docMk/>
              <pc:sldMasterMk cId="609621399" sldId="2147483648"/>
              <pc:sldLayoutMk cId="1044046963" sldId="2147483650"/>
              <ac:picMk id="8" creationId="{90A54F47-73CC-1BE2-269A-AC40657A9F18}"/>
            </ac:picMkLst>
          </pc:picChg>
        </pc:sldLayoutChg>
        <pc:sldLayoutChg chg="addSp delSp modSp mod">
          <pc:chgData name="Tomaz Mikio Sasaki" userId="e7dc928306a225ff" providerId="LiveId" clId="{056476E6-9566-4E18-94DF-575A50112789}" dt="2023-08-27T22:45:15.532" v="30" actId="1076"/>
          <pc:sldLayoutMkLst>
            <pc:docMk/>
            <pc:sldMasterMk cId="609621399" sldId="2147483648"/>
            <pc:sldLayoutMk cId="1045268645" sldId="2147483672"/>
          </pc:sldLayoutMkLst>
          <pc:picChg chg="add mod">
            <ac:chgData name="Tomaz Mikio Sasaki" userId="e7dc928306a225ff" providerId="LiveId" clId="{056476E6-9566-4E18-94DF-575A50112789}" dt="2023-08-27T22:45:15.532" v="30" actId="1076"/>
            <ac:picMkLst>
              <pc:docMk/>
              <pc:sldMasterMk cId="609621399" sldId="2147483648"/>
              <pc:sldLayoutMk cId="1045268645" sldId="2147483672"/>
              <ac:picMk id="2" creationId="{8B07C70C-567F-50FC-C1F9-395757CF1AF6}"/>
            </ac:picMkLst>
          </pc:picChg>
          <pc:picChg chg="del">
            <ac:chgData name="Tomaz Mikio Sasaki" userId="e7dc928306a225ff" providerId="LiveId" clId="{056476E6-9566-4E18-94DF-575A50112789}" dt="2023-08-27T22:45:05.033" v="27" actId="478"/>
            <ac:picMkLst>
              <pc:docMk/>
              <pc:sldMasterMk cId="609621399" sldId="2147483648"/>
              <pc:sldLayoutMk cId="1045268645" sldId="2147483672"/>
              <ac:picMk id="4" creationId="{3797F75D-9657-DAF2-28AA-319B7B6CA613}"/>
            </ac:picMkLst>
          </pc:picChg>
        </pc:sldLayoutChg>
      </pc:sldMasterChg>
    </pc:docChg>
  </pc:docChgLst>
  <pc:docChgLst>
    <pc:chgData name="tm sasaki" userId="ad5fef5267917b98" providerId="LiveId" clId="{60DE8BD9-96C3-44D6-BECA-D9506F79BE63}"/>
    <pc:docChg chg="modSld">
      <pc:chgData name="tm sasaki" userId="ad5fef5267917b98" providerId="LiveId" clId="{60DE8BD9-96C3-44D6-BECA-D9506F79BE63}" dt="2023-03-03T11:25:52.121" v="1" actId="20577"/>
      <pc:docMkLst>
        <pc:docMk/>
      </pc:docMkLst>
      <pc:sldChg chg="modSp mod">
        <pc:chgData name="tm sasaki" userId="ad5fef5267917b98" providerId="LiveId" clId="{60DE8BD9-96C3-44D6-BECA-D9506F79BE63}" dt="2023-03-03T11:25:52.121" v="1" actId="20577"/>
        <pc:sldMkLst>
          <pc:docMk/>
          <pc:sldMk cId="3091750923" sldId="639"/>
        </pc:sldMkLst>
        <pc:spChg chg="mod">
          <ac:chgData name="tm sasaki" userId="ad5fef5267917b98" providerId="LiveId" clId="{60DE8BD9-96C3-44D6-BECA-D9506F79BE63}" dt="2023-03-03T11:25:52.121" v="1" actId="20577"/>
          <ac:spMkLst>
            <pc:docMk/>
            <pc:sldMk cId="3091750923" sldId="639"/>
            <ac:spMk id="2" creationId="{D5C03861-7BC1-3447-A470-2D8A0EAAA792}"/>
          </ac:spMkLst>
        </pc:spChg>
      </pc:sldChg>
    </pc:docChg>
  </pc:docChgLst>
</pc:chgInfo>
</file>

<file path=ppt/media/image10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27/08/2023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2700BA-B6AD-996A-E85E-0020F15974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260648"/>
            <a:ext cx="22479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F6D08FD3-6399-B92A-7430-396EFD4ED4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C2382D18-CB6D-960D-B53F-2EF016C237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4A59FDF-4D2F-1079-16FF-BF9BA5259B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4BB391C8-FFC8-00C1-01C7-75859F5E78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28F00B97-78C0-9016-7EC3-00C6828B31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1" name="Picture 10" descr="Logo, icon&#10;&#10;Description automatically generated">
            <a:extLst>
              <a:ext uri="{FF2B5EF4-FFF2-40B4-BE49-F238E27FC236}">
                <a16:creationId xmlns:a16="http://schemas.microsoft.com/office/drawing/2014/main" id="{093CC029-EFDA-AB16-F18F-2B28F97F6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BD0FAE2-8A16-4E89-F06A-CE47B8759E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A91F84-7B82-CDF0-20F3-BA6C39C033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260648"/>
            <a:ext cx="22479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6636A738-DFF6-F19E-D597-848AC9980C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9F7A9F23-6E7B-EFFD-036A-0A2052FA2C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D2583569-9A9A-2921-DC5A-078748F95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6">
            <a:extLst>
              <a:ext uri="{FF2B5EF4-FFF2-40B4-BE49-F238E27FC236}">
                <a16:creationId xmlns:a16="http://schemas.microsoft.com/office/drawing/2014/main" id="{77ED210E-B6D3-9E8C-B64A-EBFABB55C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3738"/>
          <a:stretch/>
        </p:blipFill>
        <p:spPr>
          <a:xfrm>
            <a:off x="3359696" y="3846793"/>
            <a:ext cx="4824536" cy="77081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07C70C-567F-50FC-C1F9-395757CF1A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55806" y="2492896"/>
            <a:ext cx="2832315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98F67BE-404D-BB74-8975-1CC92403C7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CA227478-FA4D-94A0-47CA-1A0C58949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31083011-F2F4-2284-BF10-E471E28C73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Algoritmos e Programação  </a:t>
            </a:r>
            <a:r>
              <a:rPr lang="pt-BR"/>
              <a:t>II – Turmas 02N e 02P</a:t>
            </a:r>
            <a:endParaRPr lang="pt-BR" dirty="0"/>
          </a:p>
          <a:p>
            <a:r>
              <a:rPr lang="pt-BR" dirty="0"/>
              <a:t>2</a:t>
            </a:r>
            <a:r>
              <a:rPr lang="pt-BR"/>
              <a:t>º </a:t>
            </a:r>
            <a:r>
              <a:rPr lang="pt-BR" dirty="0"/>
              <a:t>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Exercícios sobre Funções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53045" y="4788392"/>
            <a:ext cx="4500051" cy="108888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Bruno da Silva Rodrigues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Ivan Carlos Alcântara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Rogério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Tomaz Mikio Sasaki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91750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Exercício 1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2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lphaLcParenR"/>
            </a:pPr>
            <a:r>
              <a:rPr lang="pt-BR" dirty="0"/>
              <a:t>Defina uma função com três parâmetros de ponto flutuante que retorne a soma dos valores desses parâmetros.</a:t>
            </a:r>
          </a:p>
          <a:p>
            <a:pPr marL="514350" indent="-514350">
              <a:buFont typeface="+mj-lt"/>
              <a:buAutoNum type="alphaLcParenR"/>
            </a:pPr>
            <a:r>
              <a:rPr lang="pt-BR" dirty="0"/>
              <a:t>Implemente um programa que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dirty="0"/>
              <a:t>solicite que o usuário digite 3 valores numéricos;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dirty="0"/>
              <a:t>chame a função implementada no item (a) passando os 3 valores digitados pelo usuário como argumentos;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dirty="0"/>
              <a:t>imprima na tela o valor retornado pela função.</a:t>
            </a:r>
          </a:p>
        </p:txBody>
      </p:sp>
    </p:spTree>
    <p:extLst>
      <p:ext uri="{BB962C8B-B14F-4D97-AF65-F5344CB8AC3E}">
        <p14:creationId xmlns:p14="http://schemas.microsoft.com/office/powerpoint/2010/main" val="1269702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629262"/>
            <a:ext cx="10060432" cy="851062"/>
          </a:xfrm>
        </p:spPr>
        <p:txBody>
          <a:bodyPr/>
          <a:lstStyle/>
          <a:p>
            <a:r>
              <a:rPr lang="pt-BR" dirty="0"/>
              <a:t>Exercício 2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3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3169"/>
            <a:ext cx="10060432" cy="4641406"/>
          </a:xfrm>
        </p:spPr>
        <p:txBody>
          <a:bodyPr anchor="ctr"/>
          <a:lstStyle/>
          <a:p>
            <a:pPr marL="514350" indent="-514350">
              <a:buFont typeface="+mj-lt"/>
              <a:buAutoNum type="alphaLcParenR"/>
            </a:pPr>
            <a:r>
              <a:rPr lang="pt-BR" sz="2400" dirty="0"/>
              <a:t>Desenvolva duas funções: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dirty="0"/>
              <a:t>a função </a:t>
            </a:r>
            <a:r>
              <a:rPr lang="pt-BR" sz="2000" b="1" dirty="0"/>
              <a:t>c2f</a:t>
            </a:r>
            <a:r>
              <a:rPr lang="pt-BR" sz="2000" dirty="0"/>
              <a:t>, que tem um único parâmetro (o valor da temperatura na escala Celsius) e que retorna a temperatura convertida para a escala Fahrenheit;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dirty="0"/>
              <a:t>a função </a:t>
            </a:r>
            <a:r>
              <a:rPr lang="pt-BR" sz="2000" b="1" dirty="0"/>
              <a:t>f2c</a:t>
            </a:r>
            <a:r>
              <a:rPr lang="pt-BR" sz="2000" dirty="0"/>
              <a:t>, que tem um único parâmetro (o valor da temperatura na escala Fahrenheit) e que retorna a temperatura convertida para a escala Celsius;</a:t>
            </a:r>
          </a:p>
          <a:p>
            <a:pPr marL="514350" indent="-514350">
              <a:buFont typeface="+mj-lt"/>
              <a:buAutoNum type="alphaLcParenR"/>
            </a:pPr>
            <a:r>
              <a:rPr lang="pt-BR" sz="2400" dirty="0"/>
              <a:t>Implemente um programa que: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 dirty="0"/>
              <a:t>peça para o usuário fazer uma escolha em um menu com duas opções: </a:t>
            </a:r>
          </a:p>
          <a:p>
            <a:pPr marL="1714500" lvl="3" indent="-342900">
              <a:buAutoNum type="arabicParenBoth"/>
            </a:pPr>
            <a:r>
              <a:rPr lang="pt-BR" sz="1400" b="1" dirty="0">
                <a:latin typeface="Consolas" panose="020B0609020204030204" pitchFamily="49" charset="0"/>
              </a:rPr>
              <a:t>Converter de Celsius para Fahrenheit</a:t>
            </a:r>
          </a:p>
          <a:p>
            <a:pPr marL="1714500" lvl="3" indent="-342900">
              <a:buAutoNum type="arabicParenBoth"/>
            </a:pPr>
            <a:r>
              <a:rPr lang="pt-BR" sz="1400" b="1" dirty="0">
                <a:latin typeface="Consolas" panose="020B0609020204030204" pitchFamily="49" charset="0"/>
              </a:rPr>
              <a:t>Converter de Fahrenheit para Celsius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 dirty="0"/>
              <a:t>peça para o usuário fornecer o valor da temperatura que deve ser convertido;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000" dirty="0"/>
              <a:t>chame a função que faça a conversão solicitada e imprima na tela o valor retornado pela função.</a:t>
            </a:r>
          </a:p>
        </p:txBody>
      </p:sp>
    </p:spTree>
    <p:extLst>
      <p:ext uri="{BB962C8B-B14F-4D97-AF65-F5344CB8AC3E}">
        <p14:creationId xmlns:p14="http://schemas.microsoft.com/office/powerpoint/2010/main" val="3327338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629262"/>
            <a:ext cx="10060432" cy="851062"/>
          </a:xfrm>
        </p:spPr>
        <p:txBody>
          <a:bodyPr/>
          <a:lstStyle/>
          <a:p>
            <a:r>
              <a:rPr lang="pt-BR" dirty="0"/>
              <a:t>Exercício 3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4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3169"/>
            <a:ext cx="10060432" cy="4641406"/>
          </a:xfrm>
        </p:spPr>
        <p:txBody>
          <a:bodyPr anchor="ctr"/>
          <a:lstStyle/>
          <a:p>
            <a:pPr marL="457200" indent="-457200">
              <a:buAutoNum type="alphaLcParenR"/>
            </a:pPr>
            <a:r>
              <a:rPr lang="pt-BR" sz="2400" dirty="0"/>
              <a:t>Desenvolva uma função que receba um número inteiro N como parâmetro e que imprima na tela a tabuada deste número.</a:t>
            </a:r>
          </a:p>
          <a:p>
            <a:pPr marL="457200" indent="-457200">
              <a:buAutoNum type="alphaLcParenR"/>
            </a:pPr>
            <a:r>
              <a:rPr lang="pt-BR" sz="2400" dirty="0"/>
              <a:t>Desenvolva um programa que chame a função desenvolvida para obter as tabuadas de 1 a 9.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6750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629262"/>
            <a:ext cx="10060432" cy="851062"/>
          </a:xfrm>
        </p:spPr>
        <p:txBody>
          <a:bodyPr/>
          <a:lstStyle/>
          <a:p>
            <a:r>
              <a:rPr lang="pt-BR" dirty="0"/>
              <a:t>Exercício 4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5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3169"/>
            <a:ext cx="10060432" cy="4641406"/>
          </a:xfrm>
        </p:spPr>
        <p:txBody>
          <a:bodyPr anchor="ctr"/>
          <a:lstStyle/>
          <a:p>
            <a:pPr marL="457200" indent="-457200">
              <a:buAutoNum type="alphaLcParenR"/>
            </a:pPr>
            <a:r>
              <a:rPr lang="pt-BR" sz="2400" dirty="0"/>
              <a:t>Desenvolva uma função que receba dois números inteiros como parâmetros (N e D) e que retorne um valor booleano indicando se D é um divisor de N.</a:t>
            </a:r>
          </a:p>
          <a:p>
            <a:pPr marL="457200" indent="-457200">
              <a:buAutoNum type="alphaLcParenR"/>
            </a:pPr>
            <a:r>
              <a:rPr lang="pt-BR" sz="2400" dirty="0"/>
              <a:t>Desenvolva uma função que receba um número inteiro como parâmetro (M) e que retorne a quantidade de divisores que este número possui. </a:t>
            </a:r>
            <a:br>
              <a:rPr lang="pt-BR" sz="2400" dirty="0"/>
            </a:br>
            <a:r>
              <a:rPr lang="pt-BR" sz="2400" b="1" dirty="0"/>
              <a:t>Observação: </a:t>
            </a:r>
            <a:r>
              <a:rPr lang="pt-BR" sz="2400" dirty="0"/>
              <a:t>Esta função deverá utilizar a função anterior.</a:t>
            </a:r>
          </a:p>
          <a:p>
            <a:pPr marL="457200" indent="-457200">
              <a:buAutoNum type="alphaLcParenR"/>
            </a:pPr>
            <a:r>
              <a:rPr lang="pt-BR" sz="2400" dirty="0"/>
              <a:t>Desenvolva um programa que solicite um número inteiro e que, fazendo uso da função do item anterior, apresente a quantidade de divisores deste número.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521373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629262"/>
            <a:ext cx="10060432" cy="851062"/>
          </a:xfrm>
        </p:spPr>
        <p:txBody>
          <a:bodyPr/>
          <a:lstStyle/>
          <a:p>
            <a:r>
              <a:rPr lang="pt-BR" dirty="0"/>
              <a:t>Exercício 5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6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3169"/>
            <a:ext cx="10060432" cy="4641406"/>
          </a:xfrm>
        </p:spPr>
        <p:txBody>
          <a:bodyPr anchor="ctr"/>
          <a:lstStyle/>
          <a:p>
            <a:pPr marL="514350" indent="-514350">
              <a:buFont typeface="+mj-lt"/>
              <a:buAutoNum type="alphaLcParenR"/>
            </a:pPr>
            <a:r>
              <a:rPr lang="pt-BR" sz="2400" dirty="0"/>
              <a:t>Desenvolva uma função com o nome </a:t>
            </a:r>
            <a:r>
              <a:rPr lang="pt-BR" sz="2400" b="1" dirty="0"/>
              <a:t>primo</a:t>
            </a:r>
            <a:r>
              <a:rPr lang="pt-BR" sz="2400" dirty="0"/>
              <a:t>. Esta função deve ter um parâmetro do tipo inteiro e deve retornar um valor booleano para informar se o valor do parâmetro é ou não um número primo.</a:t>
            </a:r>
            <a:endParaRPr lang="pt-BR" sz="1600" dirty="0"/>
          </a:p>
          <a:p>
            <a:pPr marL="514350" indent="-514350">
              <a:buFont typeface="+mj-lt"/>
              <a:buAutoNum type="alphaLcParenR"/>
            </a:pPr>
            <a:r>
              <a:rPr lang="pt-BR" sz="2400" dirty="0"/>
              <a:t>Implemente um programa que peça para o usuário fornecer dois números inteiros (N1 e N2) e imprima na tela todos os números primos existentes entre estes dois números (inclua também na verificação os valores de N1 e N2). Seu programa deverá fazer uso da função definida no item (a).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967870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629262"/>
            <a:ext cx="10060432" cy="851062"/>
          </a:xfrm>
        </p:spPr>
        <p:txBody>
          <a:bodyPr/>
          <a:lstStyle/>
          <a:p>
            <a:r>
              <a:rPr lang="pt-BR" dirty="0"/>
              <a:t>Exercício 6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7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Espaço Reservado para Conteúdo 7">
                <a:extLst>
                  <a:ext uri="{FF2B5EF4-FFF2-40B4-BE49-F238E27FC236}">
                    <a16:creationId xmlns:a16="http://schemas.microsoft.com/office/drawing/2014/main" id="{E5DD6190-7EEA-4975-A0B6-2F84EF371B4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1065784" y="1483169"/>
                <a:ext cx="10060432" cy="4641406"/>
              </a:xfrm>
            </p:spPr>
            <p:txBody>
              <a:bodyPr anchor="ctr"/>
              <a:lstStyle/>
              <a:p>
                <a:pPr marL="457200" indent="-457200">
                  <a:buAutoNum type="alphaLcParenR"/>
                </a:pPr>
                <a:r>
                  <a:rPr lang="pt-BR" sz="2400" dirty="0"/>
                  <a:t>Desenvolva uma função que tenha um parâmetro inteiro </a:t>
                </a:r>
                <a:r>
                  <a:rPr lang="pt-BR" sz="2400" b="1" dirty="0"/>
                  <a:t>n</a:t>
                </a:r>
                <a:r>
                  <a:rPr lang="pt-BR" sz="2400" dirty="0"/>
                  <a:t> e que retorne o valor de</a:t>
                </a:r>
              </a:p>
              <a:p>
                <a:r>
                  <a:rPr lang="pt-BR" sz="2400" dirty="0"/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pt-BR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pt-BR" sz="240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ctrlPr>
                              <a:rPr lang="pt-BR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pt-BR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pt-BR" sz="2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pt-BR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BR" sz="24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p>
                                    <m:r>
                                      <a:rPr lang="pt-BR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  <m:sSup>
                              <m:sSupPr>
                                <m:ctrlPr>
                                  <a:rPr lang="pt-BR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2400" b="0" i="1" smtClean="0">
                                    <a:latin typeface="Cambria Math" panose="02040503050406030204" pitchFamily="18" charset="0"/>
                                  </a:rPr>
                                  <m:t>(−1)</m:t>
                                </m:r>
                              </m:e>
                              <m:sup>
                                <m:r>
                                  <a:rPr lang="pt-BR" sz="2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pt-BR" sz="24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p>
                          </m:e>
                        </m:d>
                      </m:e>
                    </m:nary>
                  </m:oMath>
                </a14:m>
                <a:endParaRPr lang="pt-BR" sz="2400" dirty="0"/>
              </a:p>
              <a:p>
                <a:r>
                  <a:rPr lang="pt-BR" sz="2000" dirty="0"/>
                  <a:t>     Por exemplo, para </a:t>
                </a:r>
                <a:r>
                  <a:rPr lang="pt-BR" sz="2000" b="1" i="1" dirty="0"/>
                  <a:t>n</a:t>
                </a:r>
                <a:r>
                  <a:rPr lang="pt-BR" sz="2000" dirty="0"/>
                  <a:t> igual a 6, o resultado da expressão seria igual ao cálculo de:</a:t>
                </a:r>
              </a:p>
              <a:p>
                <a:r>
                  <a:rPr lang="pt-BR" sz="2000" dirty="0"/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pt-BR" sz="2000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pt-B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pt-BR" sz="2000" b="0" i="0" smtClean="0">
                        <a:latin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pt-B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  <m:r>
                      <a:rPr lang="pt-BR" sz="2000" b="0" i="0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pt-B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  <m:r>
                      <a:rPr lang="pt-BR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pt-B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den>
                    </m:f>
                    <m:r>
                      <a:rPr lang="pt-BR" sz="2000" b="0" i="1" smtClean="0">
                        <a:latin typeface="Cambria Math" panose="02040503050406030204" pitchFamily="18" charset="0"/>
                      </a:rPr>
                      <m:t>− </m:t>
                    </m:r>
                    <m:f>
                      <m:fPr>
                        <m:ctrlPr>
                          <a:rPr lang="pt-B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pt-BR" sz="2000" b="0" i="1" smtClean="0">
                            <a:latin typeface="Cambria Math" panose="02040503050406030204" pitchFamily="18" charset="0"/>
                          </a:rPr>
                          <m:t>36</m:t>
                        </m:r>
                      </m:den>
                    </m:f>
                  </m:oMath>
                </a14:m>
                <a:endParaRPr lang="pt-BR" sz="2000" b="0" dirty="0"/>
              </a:p>
              <a:p>
                <a:pPr lvl="1"/>
                <a:r>
                  <a:rPr lang="pt-BR" sz="1600" dirty="0"/>
                  <a:t>(o que resulta em aproximadamente 0.6166666666666)</a:t>
                </a:r>
                <a:endParaRPr lang="pt-BR" sz="1600" b="0" dirty="0"/>
              </a:p>
              <a:p>
                <a:r>
                  <a:rPr lang="pt-BR" sz="2400" dirty="0"/>
                  <a:t>b) Implemente um programa que: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pt-BR" sz="2000" dirty="0"/>
                  <a:t>solicite que o usuário digite um valor numérico;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pt-BR" sz="2000" dirty="0"/>
                  <a:t>chame a função implementada no item (a) passando o valor digitado pelo usuário como argumento;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lang="pt-BR" sz="2000" dirty="0"/>
                  <a:t>imprima na tela o valor retornado pela função.</a:t>
                </a:r>
              </a:p>
            </p:txBody>
          </p:sp>
        </mc:Choice>
        <mc:Fallback xmlns="">
          <p:sp>
            <p:nvSpPr>
              <p:cNvPr id="8" name="Espaço Reservado para Conteúdo 7">
                <a:extLst>
                  <a:ext uri="{FF2B5EF4-FFF2-40B4-BE49-F238E27FC236}">
                    <a16:creationId xmlns:a16="http://schemas.microsoft.com/office/drawing/2014/main" id="{E5DD6190-7EEA-4975-A0B6-2F84EF371B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1065784" y="1483169"/>
                <a:ext cx="10060432" cy="4641406"/>
              </a:xfrm>
              <a:blipFill>
                <a:blip r:embed="rId2"/>
                <a:stretch>
                  <a:fillRect l="-9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653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565F9C7-B775-465E-ABB0-6E2BD0B89264}"/>
              </a:ext>
            </a:extLst>
          </p:cNvPr>
          <p:cNvSpPr txBox="1"/>
          <p:nvPr/>
        </p:nvSpPr>
        <p:spPr>
          <a:xfrm>
            <a:off x="1415480" y="1916832"/>
            <a:ext cx="9577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Compacte os arquivos deste laboratório e envie o arquivo compactado na tarefa </a:t>
            </a:r>
            <a:r>
              <a:rPr lang="pt-BR" b="1" dirty="0"/>
              <a:t>Entrega do Lab. Semana 4</a:t>
            </a:r>
            <a:r>
              <a:rPr lang="pt-BR" dirty="0"/>
              <a:t>.</a:t>
            </a:r>
          </a:p>
        </p:txBody>
      </p:sp>
      <p:sp>
        <p:nvSpPr>
          <p:cNvPr id="10" name="Espaço Reservado para Número de Slide 3">
            <a:extLst>
              <a:ext uri="{FF2B5EF4-FFF2-40B4-BE49-F238E27FC236}">
                <a16:creationId xmlns:a16="http://schemas.microsoft.com/office/drawing/2014/main" id="{7EED5253-6F8D-442F-AAE8-19C3DE254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5877273"/>
            <a:ext cx="2743200" cy="612428"/>
          </a:xfrm>
          <a:solidFill>
            <a:schemeClr val="bg1"/>
          </a:solidFill>
        </p:spPr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8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86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9209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2554</TotalTime>
  <Words>582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Consolas</vt:lpstr>
      <vt:lpstr>Tema do Office</vt:lpstr>
      <vt:lpstr>Exercícios sobre Funções</vt:lpstr>
      <vt:lpstr>Exercício 1</vt:lpstr>
      <vt:lpstr>Exercício 2</vt:lpstr>
      <vt:lpstr>Exercício 3</vt:lpstr>
      <vt:lpstr>Exercício 4</vt:lpstr>
      <vt:lpstr>Exercício 5</vt:lpstr>
      <vt:lpstr>Exercício 6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 </dc:title>
  <dc:creator>Pedro Cacique</dc:creator>
  <cp:lastModifiedBy>Tomaz Mikio Sasaki</cp:lastModifiedBy>
  <cp:revision>128</cp:revision>
  <cp:lastPrinted>2020-01-27T17:34:03Z</cp:lastPrinted>
  <dcterms:created xsi:type="dcterms:W3CDTF">2020-02-06T20:42:48Z</dcterms:created>
  <dcterms:modified xsi:type="dcterms:W3CDTF">2023-08-27T22:45:20Z</dcterms:modified>
</cp:coreProperties>
</file>

<file path=docProps/thumbnail.jpeg>
</file>